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8" r:id="rId4"/>
    <p:sldId id="257" r:id="rId5"/>
    <p:sldId id="260" r:id="rId6"/>
    <p:sldId id="261" r:id="rId7"/>
    <p:sldId id="273" r:id="rId8"/>
    <p:sldId id="262" r:id="rId9"/>
    <p:sldId id="263" r:id="rId10"/>
    <p:sldId id="264" r:id="rId11"/>
    <p:sldId id="265" r:id="rId12"/>
    <p:sldId id="267" r:id="rId13"/>
    <p:sldId id="266" r:id="rId14"/>
    <p:sldId id="268" r:id="rId15"/>
    <p:sldId id="269" r:id="rId16"/>
    <p:sldId id="270" r:id="rId17"/>
    <p:sldId id="271" r:id="rId18"/>
    <p:sldId id="274"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4EF6D9-59EB-4F65-8C4A-DCA111E3D717}">
          <p14:sldIdLst>
            <p14:sldId id="256"/>
            <p14:sldId id="259"/>
            <p14:sldId id="258"/>
            <p14:sldId id="257"/>
            <p14:sldId id="260"/>
            <p14:sldId id="261"/>
            <p14:sldId id="273"/>
            <p14:sldId id="262"/>
            <p14:sldId id="263"/>
            <p14:sldId id="264"/>
            <p14:sldId id="265"/>
            <p14:sldId id="267"/>
            <p14:sldId id="266"/>
            <p14:sldId id="268"/>
            <p14:sldId id="269"/>
            <p14:sldId id="270"/>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932"/>
  </p:normalViewPr>
  <p:slideViewPr>
    <p:cSldViewPr snapToGrid="0">
      <p:cViewPr varScale="1">
        <p:scale>
          <a:sx n="49" d="100"/>
          <a:sy n="49" d="100"/>
        </p:scale>
        <p:origin x="584"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CB321-961C-4D86-9CD4-575E187D1B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12BD573-B6CB-4F66-A08A-F9C2729A1925}">
      <dgm:prSet phldrT="[Text]" custT="1"/>
      <dgm:spPr>
        <a:solidFill>
          <a:schemeClr val="accent5">
            <a:lumMod val="75000"/>
          </a:schemeClr>
        </a:solidFill>
      </dgm:spPr>
      <dgm:t>
        <a:bodyPr/>
        <a:lstStyle/>
        <a:p>
          <a:r>
            <a:rPr lang="en-US" sz="3600" dirty="0"/>
            <a:t>EL Program Models</a:t>
          </a:r>
        </a:p>
      </dgm:t>
    </dgm:pt>
    <dgm:pt modelId="{8A2426F0-D0C3-4E18-9DAC-80BC3240C0D8}" type="parTrans" cxnId="{E6E7ADFB-2E3A-4840-A45C-ECD408B00B15}">
      <dgm:prSet/>
      <dgm:spPr/>
      <dgm:t>
        <a:bodyPr/>
        <a:lstStyle/>
        <a:p>
          <a:endParaRPr lang="en-US"/>
        </a:p>
      </dgm:t>
    </dgm:pt>
    <dgm:pt modelId="{61E87C38-FC9C-41BE-A089-27923F4A472D}" type="sibTrans" cxnId="{E6E7ADFB-2E3A-4840-A45C-ECD408B00B15}">
      <dgm:prSet/>
      <dgm:spPr/>
      <dgm:t>
        <a:bodyPr/>
        <a:lstStyle/>
        <a:p>
          <a:endParaRPr lang="en-US"/>
        </a:p>
      </dgm:t>
    </dgm:pt>
    <dgm:pt modelId="{0536178D-FEFC-467C-8A52-AA6EDA157683}">
      <dgm:prSet phldrT="[Text]"/>
      <dgm:spPr/>
      <dgm:t>
        <a:bodyPr/>
        <a:lstStyle/>
        <a:p>
          <a:r>
            <a:rPr lang="en-US" dirty="0"/>
            <a:t>Bilingual Education</a:t>
          </a:r>
        </a:p>
      </dgm:t>
    </dgm:pt>
    <dgm:pt modelId="{21C659F8-9AF7-4A56-A860-943ABA0DD087}" type="parTrans" cxnId="{14E144F9-CF9E-466A-BC48-593D53234D7B}">
      <dgm:prSet/>
      <dgm:spPr/>
      <dgm:t>
        <a:bodyPr/>
        <a:lstStyle/>
        <a:p>
          <a:endParaRPr lang="en-US"/>
        </a:p>
      </dgm:t>
    </dgm:pt>
    <dgm:pt modelId="{AE26E740-323A-4099-B223-A059A82DFB6D}" type="sibTrans" cxnId="{14E144F9-CF9E-466A-BC48-593D53234D7B}">
      <dgm:prSet/>
      <dgm:spPr/>
      <dgm:t>
        <a:bodyPr/>
        <a:lstStyle/>
        <a:p>
          <a:endParaRPr lang="en-US"/>
        </a:p>
      </dgm:t>
    </dgm:pt>
    <dgm:pt modelId="{F44913D5-398A-4C37-95F9-2BF03FF84CD6}">
      <dgm:prSet phldrT="[Text]"/>
      <dgm:spPr/>
      <dgm:t>
        <a:bodyPr/>
        <a:lstStyle/>
        <a:p>
          <a:r>
            <a:rPr lang="en-US" dirty="0"/>
            <a:t>Transitional</a:t>
          </a:r>
        </a:p>
        <a:p>
          <a:r>
            <a:rPr lang="en-US" dirty="0"/>
            <a:t>Early Exit</a:t>
          </a:r>
        </a:p>
      </dgm:t>
    </dgm:pt>
    <dgm:pt modelId="{6E52E41F-89B3-43EA-8A41-976755EF7880}" type="parTrans" cxnId="{3E4D74D5-1F14-4B65-8C07-CC24E1E93794}">
      <dgm:prSet/>
      <dgm:spPr/>
      <dgm:t>
        <a:bodyPr/>
        <a:lstStyle/>
        <a:p>
          <a:endParaRPr lang="en-US"/>
        </a:p>
      </dgm:t>
    </dgm:pt>
    <dgm:pt modelId="{4FACA635-A668-4CBF-BFB9-A62DD20B5E1F}" type="sibTrans" cxnId="{3E4D74D5-1F14-4B65-8C07-CC24E1E93794}">
      <dgm:prSet/>
      <dgm:spPr/>
      <dgm:t>
        <a:bodyPr/>
        <a:lstStyle/>
        <a:p>
          <a:endParaRPr lang="en-US"/>
        </a:p>
      </dgm:t>
    </dgm:pt>
    <dgm:pt modelId="{9FFF2C02-CB72-453F-967B-A160A08A7761}">
      <dgm:prSet phldrT="[Text]"/>
      <dgm:spPr/>
      <dgm:t>
        <a:bodyPr/>
        <a:lstStyle/>
        <a:p>
          <a:r>
            <a:rPr lang="en-US" dirty="0"/>
            <a:t>Transitional Late Exit</a:t>
          </a:r>
        </a:p>
      </dgm:t>
    </dgm:pt>
    <dgm:pt modelId="{6DACD330-6985-4697-8941-9D9725F8E719}" type="parTrans" cxnId="{1D06CC15-38FA-45C4-9479-4CAFE35147C0}">
      <dgm:prSet/>
      <dgm:spPr/>
      <dgm:t>
        <a:bodyPr/>
        <a:lstStyle/>
        <a:p>
          <a:endParaRPr lang="en-US"/>
        </a:p>
      </dgm:t>
    </dgm:pt>
    <dgm:pt modelId="{B36FCEB6-04DF-4411-A8A1-E52A7355C85B}" type="sibTrans" cxnId="{1D06CC15-38FA-45C4-9479-4CAFE35147C0}">
      <dgm:prSet/>
      <dgm:spPr/>
      <dgm:t>
        <a:bodyPr/>
        <a:lstStyle/>
        <a:p>
          <a:endParaRPr lang="en-US"/>
        </a:p>
      </dgm:t>
    </dgm:pt>
    <dgm:pt modelId="{1C890985-0FC6-42D7-A2F0-36E2209B9623}">
      <dgm:prSet phldrT="[Text]"/>
      <dgm:spPr>
        <a:solidFill>
          <a:schemeClr val="accent2"/>
        </a:solidFill>
      </dgm:spPr>
      <dgm:t>
        <a:bodyPr/>
        <a:lstStyle/>
        <a:p>
          <a:r>
            <a:rPr lang="en-US" dirty="0"/>
            <a:t>English as a Second Language (ESL)</a:t>
          </a:r>
        </a:p>
      </dgm:t>
    </dgm:pt>
    <dgm:pt modelId="{51172A8E-FC7D-4ECA-8491-2E40B5676336}" type="parTrans" cxnId="{9468AC56-A583-4953-8CA9-054873D3DC2B}">
      <dgm:prSet/>
      <dgm:spPr/>
      <dgm:t>
        <a:bodyPr/>
        <a:lstStyle/>
        <a:p>
          <a:endParaRPr lang="en-US"/>
        </a:p>
      </dgm:t>
    </dgm:pt>
    <dgm:pt modelId="{CC61D6B5-9536-4E1F-92A4-492561FC7645}" type="sibTrans" cxnId="{9468AC56-A583-4953-8CA9-054873D3DC2B}">
      <dgm:prSet/>
      <dgm:spPr/>
      <dgm:t>
        <a:bodyPr/>
        <a:lstStyle/>
        <a:p>
          <a:endParaRPr lang="en-US"/>
        </a:p>
      </dgm:t>
    </dgm:pt>
    <dgm:pt modelId="{8765049B-9CA8-450A-88A7-FA02F241A72E}">
      <dgm:prSet phldrT="[Text]"/>
      <dgm:spPr>
        <a:solidFill>
          <a:schemeClr val="accent2"/>
        </a:solidFill>
      </dgm:spPr>
      <dgm:t>
        <a:bodyPr/>
        <a:lstStyle/>
        <a:p>
          <a:r>
            <a:rPr lang="en-US" dirty="0"/>
            <a:t>ESL Content-Based</a:t>
          </a:r>
        </a:p>
      </dgm:t>
    </dgm:pt>
    <dgm:pt modelId="{9E8DBD5E-6F9E-4F09-9EB2-E56F99E857A8}" type="parTrans" cxnId="{7EE34E44-E372-404A-92C9-AC8A6C270037}">
      <dgm:prSet/>
      <dgm:spPr/>
      <dgm:t>
        <a:bodyPr/>
        <a:lstStyle/>
        <a:p>
          <a:endParaRPr lang="en-US"/>
        </a:p>
      </dgm:t>
    </dgm:pt>
    <dgm:pt modelId="{00CE8B4F-3AEA-4215-9ED3-5DA617809CB1}" type="sibTrans" cxnId="{7EE34E44-E372-404A-92C9-AC8A6C270037}">
      <dgm:prSet/>
      <dgm:spPr/>
      <dgm:t>
        <a:bodyPr/>
        <a:lstStyle/>
        <a:p>
          <a:endParaRPr lang="en-US"/>
        </a:p>
      </dgm:t>
    </dgm:pt>
    <dgm:pt modelId="{3EFDC54F-C6FB-4B2A-9AAD-F0635FB39305}">
      <dgm:prSet phldrT="[Text]"/>
      <dgm:spPr/>
      <dgm:t>
        <a:bodyPr/>
        <a:lstStyle/>
        <a:p>
          <a:r>
            <a:rPr lang="en-US" dirty="0"/>
            <a:t>Dual Language One Way </a:t>
          </a:r>
        </a:p>
      </dgm:t>
    </dgm:pt>
    <dgm:pt modelId="{14806D5E-3C49-4A56-978A-63B9917E7AF6}" type="parTrans" cxnId="{6B226337-FC58-4B2A-BD2F-71756225FC53}">
      <dgm:prSet/>
      <dgm:spPr/>
      <dgm:t>
        <a:bodyPr/>
        <a:lstStyle/>
        <a:p>
          <a:endParaRPr lang="en-US"/>
        </a:p>
      </dgm:t>
    </dgm:pt>
    <dgm:pt modelId="{9E4E2DFF-4FE6-4D9B-A13A-60478355147A}" type="sibTrans" cxnId="{6B226337-FC58-4B2A-BD2F-71756225FC53}">
      <dgm:prSet/>
      <dgm:spPr/>
      <dgm:t>
        <a:bodyPr/>
        <a:lstStyle/>
        <a:p>
          <a:endParaRPr lang="en-US"/>
        </a:p>
      </dgm:t>
    </dgm:pt>
    <dgm:pt modelId="{90D4C1E2-A15D-4369-AF7D-844D68BB3BDE}">
      <dgm:prSet phldrT="[Text]"/>
      <dgm:spPr/>
      <dgm:t>
        <a:bodyPr/>
        <a:lstStyle/>
        <a:p>
          <a:r>
            <a:rPr lang="en-US" dirty="0"/>
            <a:t>Dual Language Two Way </a:t>
          </a:r>
        </a:p>
      </dgm:t>
    </dgm:pt>
    <dgm:pt modelId="{F06CB59F-D2EB-4A00-99AE-21E4BEC84B73}" type="parTrans" cxnId="{27A279A6-8FAB-403F-A883-3CE9F60E08BC}">
      <dgm:prSet/>
      <dgm:spPr/>
      <dgm:t>
        <a:bodyPr/>
        <a:lstStyle/>
        <a:p>
          <a:endParaRPr lang="en-US"/>
        </a:p>
      </dgm:t>
    </dgm:pt>
    <dgm:pt modelId="{C4E414A7-FF22-432E-B71B-06472246BF00}" type="sibTrans" cxnId="{27A279A6-8FAB-403F-A883-3CE9F60E08BC}">
      <dgm:prSet/>
      <dgm:spPr/>
      <dgm:t>
        <a:bodyPr/>
        <a:lstStyle/>
        <a:p>
          <a:endParaRPr lang="en-US"/>
        </a:p>
      </dgm:t>
    </dgm:pt>
    <dgm:pt modelId="{801E5583-7A93-4D94-979C-2564D9AADA8F}">
      <dgm:prSet phldrT="[Text]"/>
      <dgm:spPr>
        <a:solidFill>
          <a:schemeClr val="accent2"/>
        </a:solidFill>
      </dgm:spPr>
      <dgm:t>
        <a:bodyPr/>
        <a:lstStyle/>
        <a:p>
          <a:r>
            <a:rPr lang="en-US" dirty="0"/>
            <a:t>ESL Pull-Out</a:t>
          </a:r>
        </a:p>
      </dgm:t>
    </dgm:pt>
    <dgm:pt modelId="{D9D39405-1566-46DE-9DC4-DBA1C7B8A3DD}" type="parTrans" cxnId="{5A8D91E6-E584-4A97-BABC-41F7B5E7D38C}">
      <dgm:prSet/>
      <dgm:spPr/>
      <dgm:t>
        <a:bodyPr/>
        <a:lstStyle/>
        <a:p>
          <a:endParaRPr lang="en-US"/>
        </a:p>
      </dgm:t>
    </dgm:pt>
    <dgm:pt modelId="{2BED2198-AD8F-445B-8CE8-F1C9CDC7842A}" type="sibTrans" cxnId="{5A8D91E6-E584-4A97-BABC-41F7B5E7D38C}">
      <dgm:prSet/>
      <dgm:spPr/>
      <dgm:t>
        <a:bodyPr/>
        <a:lstStyle/>
        <a:p>
          <a:endParaRPr lang="en-US"/>
        </a:p>
      </dgm:t>
    </dgm:pt>
    <dgm:pt modelId="{4797DF4B-3B31-40E5-BDF7-8BD4FBA646DD}" type="pres">
      <dgm:prSet presAssocID="{193CB321-961C-4D86-9CD4-575E187D1B0A}" presName="diagram" presStyleCnt="0">
        <dgm:presLayoutVars>
          <dgm:chPref val="1"/>
          <dgm:dir/>
          <dgm:animOne val="branch"/>
          <dgm:animLvl val="lvl"/>
          <dgm:resizeHandles val="exact"/>
        </dgm:presLayoutVars>
      </dgm:prSet>
      <dgm:spPr/>
      <dgm:t>
        <a:bodyPr/>
        <a:lstStyle/>
        <a:p>
          <a:endParaRPr lang="en-US"/>
        </a:p>
      </dgm:t>
    </dgm:pt>
    <dgm:pt modelId="{AB8B9973-7D42-47DC-91E2-A9F39BC1F1E2}" type="pres">
      <dgm:prSet presAssocID="{D12BD573-B6CB-4F66-A08A-F9C2729A1925}" presName="root1" presStyleCnt="0"/>
      <dgm:spPr/>
    </dgm:pt>
    <dgm:pt modelId="{4DA50BDD-9F46-418D-A8CA-F52FA68EE6D2}" type="pres">
      <dgm:prSet presAssocID="{D12BD573-B6CB-4F66-A08A-F9C2729A1925}" presName="LevelOneTextNode" presStyleLbl="node0" presStyleIdx="0" presStyleCnt="1" custScaleX="177047" custScaleY="232699">
        <dgm:presLayoutVars>
          <dgm:chPref val="3"/>
        </dgm:presLayoutVars>
      </dgm:prSet>
      <dgm:spPr/>
      <dgm:t>
        <a:bodyPr/>
        <a:lstStyle/>
        <a:p>
          <a:endParaRPr lang="en-US"/>
        </a:p>
      </dgm:t>
    </dgm:pt>
    <dgm:pt modelId="{50440D86-4506-4889-A8AF-97C36657C48C}" type="pres">
      <dgm:prSet presAssocID="{D12BD573-B6CB-4F66-A08A-F9C2729A1925}" presName="level2hierChild" presStyleCnt="0"/>
      <dgm:spPr/>
    </dgm:pt>
    <dgm:pt modelId="{866F24B1-9489-46B3-B694-2F8960FBCDA0}" type="pres">
      <dgm:prSet presAssocID="{21C659F8-9AF7-4A56-A860-943ABA0DD087}" presName="conn2-1" presStyleLbl="parChTrans1D2" presStyleIdx="0" presStyleCnt="2"/>
      <dgm:spPr/>
      <dgm:t>
        <a:bodyPr/>
        <a:lstStyle/>
        <a:p>
          <a:endParaRPr lang="en-US"/>
        </a:p>
      </dgm:t>
    </dgm:pt>
    <dgm:pt modelId="{67C42CD6-17D8-4F81-ABEF-17CBE5F627CA}" type="pres">
      <dgm:prSet presAssocID="{21C659F8-9AF7-4A56-A860-943ABA0DD087}" presName="connTx" presStyleLbl="parChTrans1D2" presStyleIdx="0" presStyleCnt="2"/>
      <dgm:spPr/>
      <dgm:t>
        <a:bodyPr/>
        <a:lstStyle/>
        <a:p>
          <a:endParaRPr lang="en-US"/>
        </a:p>
      </dgm:t>
    </dgm:pt>
    <dgm:pt modelId="{8A944353-B813-4FA0-BD2F-AB00DF67743E}" type="pres">
      <dgm:prSet presAssocID="{0536178D-FEFC-467C-8A52-AA6EDA157683}" presName="root2" presStyleCnt="0"/>
      <dgm:spPr/>
    </dgm:pt>
    <dgm:pt modelId="{62EA1C3D-446D-4330-97AC-C12B7C8EEAC3}" type="pres">
      <dgm:prSet presAssocID="{0536178D-FEFC-467C-8A52-AA6EDA157683}" presName="LevelTwoTextNode" presStyleLbl="node2" presStyleIdx="0" presStyleCnt="2" custScaleY="177773">
        <dgm:presLayoutVars>
          <dgm:chPref val="3"/>
        </dgm:presLayoutVars>
      </dgm:prSet>
      <dgm:spPr/>
      <dgm:t>
        <a:bodyPr/>
        <a:lstStyle/>
        <a:p>
          <a:endParaRPr lang="en-US"/>
        </a:p>
      </dgm:t>
    </dgm:pt>
    <dgm:pt modelId="{53DA0CEB-3FDB-4AC1-9F96-09B02B6DE8E9}" type="pres">
      <dgm:prSet presAssocID="{0536178D-FEFC-467C-8A52-AA6EDA157683}" presName="level3hierChild" presStyleCnt="0"/>
      <dgm:spPr/>
    </dgm:pt>
    <dgm:pt modelId="{D07B5A81-FC8F-419A-A7F9-3C3CE4344C16}" type="pres">
      <dgm:prSet presAssocID="{6E52E41F-89B3-43EA-8A41-976755EF7880}" presName="conn2-1" presStyleLbl="parChTrans1D3" presStyleIdx="0" presStyleCnt="6"/>
      <dgm:spPr/>
      <dgm:t>
        <a:bodyPr/>
        <a:lstStyle/>
        <a:p>
          <a:endParaRPr lang="en-US"/>
        </a:p>
      </dgm:t>
    </dgm:pt>
    <dgm:pt modelId="{4F4BACA1-8842-4056-85C3-9261E5F59415}" type="pres">
      <dgm:prSet presAssocID="{6E52E41F-89B3-43EA-8A41-976755EF7880}" presName="connTx" presStyleLbl="parChTrans1D3" presStyleIdx="0" presStyleCnt="6"/>
      <dgm:spPr/>
      <dgm:t>
        <a:bodyPr/>
        <a:lstStyle/>
        <a:p>
          <a:endParaRPr lang="en-US"/>
        </a:p>
      </dgm:t>
    </dgm:pt>
    <dgm:pt modelId="{C23B42C4-A01D-4BDE-9453-E25FFC0CAC96}" type="pres">
      <dgm:prSet presAssocID="{F44913D5-398A-4C37-95F9-2BF03FF84CD6}" presName="root2" presStyleCnt="0"/>
      <dgm:spPr/>
    </dgm:pt>
    <dgm:pt modelId="{2183BB4F-2A32-4D19-8939-7AE501A8F62A}" type="pres">
      <dgm:prSet presAssocID="{F44913D5-398A-4C37-95F9-2BF03FF84CD6}" presName="LevelTwoTextNode" presStyleLbl="node3" presStyleIdx="0" presStyleCnt="6">
        <dgm:presLayoutVars>
          <dgm:chPref val="3"/>
        </dgm:presLayoutVars>
      </dgm:prSet>
      <dgm:spPr/>
      <dgm:t>
        <a:bodyPr/>
        <a:lstStyle/>
        <a:p>
          <a:endParaRPr lang="en-US"/>
        </a:p>
      </dgm:t>
    </dgm:pt>
    <dgm:pt modelId="{A3D1FD98-1446-4716-BCC9-B72A7EE4DEF4}" type="pres">
      <dgm:prSet presAssocID="{F44913D5-398A-4C37-95F9-2BF03FF84CD6}" presName="level3hierChild" presStyleCnt="0"/>
      <dgm:spPr/>
    </dgm:pt>
    <dgm:pt modelId="{D0FF0773-3172-471F-A507-C4123AAD9DCB}" type="pres">
      <dgm:prSet presAssocID="{6DACD330-6985-4697-8941-9D9725F8E719}" presName="conn2-1" presStyleLbl="parChTrans1D3" presStyleIdx="1" presStyleCnt="6"/>
      <dgm:spPr/>
      <dgm:t>
        <a:bodyPr/>
        <a:lstStyle/>
        <a:p>
          <a:endParaRPr lang="en-US"/>
        </a:p>
      </dgm:t>
    </dgm:pt>
    <dgm:pt modelId="{A61D025A-0C9C-4111-B1CD-7DAECFE5E7BC}" type="pres">
      <dgm:prSet presAssocID="{6DACD330-6985-4697-8941-9D9725F8E719}" presName="connTx" presStyleLbl="parChTrans1D3" presStyleIdx="1" presStyleCnt="6"/>
      <dgm:spPr/>
      <dgm:t>
        <a:bodyPr/>
        <a:lstStyle/>
        <a:p>
          <a:endParaRPr lang="en-US"/>
        </a:p>
      </dgm:t>
    </dgm:pt>
    <dgm:pt modelId="{84115EA1-4DF8-41E6-9621-8B9F02711713}" type="pres">
      <dgm:prSet presAssocID="{9FFF2C02-CB72-453F-967B-A160A08A7761}" presName="root2" presStyleCnt="0"/>
      <dgm:spPr/>
    </dgm:pt>
    <dgm:pt modelId="{8F94EAFF-5D40-49DB-A038-BFA456196B9F}" type="pres">
      <dgm:prSet presAssocID="{9FFF2C02-CB72-453F-967B-A160A08A7761}" presName="LevelTwoTextNode" presStyleLbl="node3" presStyleIdx="1" presStyleCnt="6">
        <dgm:presLayoutVars>
          <dgm:chPref val="3"/>
        </dgm:presLayoutVars>
      </dgm:prSet>
      <dgm:spPr/>
      <dgm:t>
        <a:bodyPr/>
        <a:lstStyle/>
        <a:p>
          <a:endParaRPr lang="en-US"/>
        </a:p>
      </dgm:t>
    </dgm:pt>
    <dgm:pt modelId="{A880F18B-D9E7-4D11-8E70-0D256FA33CCD}" type="pres">
      <dgm:prSet presAssocID="{9FFF2C02-CB72-453F-967B-A160A08A7761}" presName="level3hierChild" presStyleCnt="0"/>
      <dgm:spPr/>
    </dgm:pt>
    <dgm:pt modelId="{A0C52240-BD50-45F2-BBB8-7C5463E89168}" type="pres">
      <dgm:prSet presAssocID="{14806D5E-3C49-4A56-978A-63B9917E7AF6}" presName="conn2-1" presStyleLbl="parChTrans1D3" presStyleIdx="2" presStyleCnt="6"/>
      <dgm:spPr/>
      <dgm:t>
        <a:bodyPr/>
        <a:lstStyle/>
        <a:p>
          <a:endParaRPr lang="en-US"/>
        </a:p>
      </dgm:t>
    </dgm:pt>
    <dgm:pt modelId="{F14048DB-4645-4ADF-B642-FA865F4A546E}" type="pres">
      <dgm:prSet presAssocID="{14806D5E-3C49-4A56-978A-63B9917E7AF6}" presName="connTx" presStyleLbl="parChTrans1D3" presStyleIdx="2" presStyleCnt="6"/>
      <dgm:spPr/>
      <dgm:t>
        <a:bodyPr/>
        <a:lstStyle/>
        <a:p>
          <a:endParaRPr lang="en-US"/>
        </a:p>
      </dgm:t>
    </dgm:pt>
    <dgm:pt modelId="{F69B61EB-4EF6-4192-A590-AAB2708E7F91}" type="pres">
      <dgm:prSet presAssocID="{3EFDC54F-C6FB-4B2A-9AAD-F0635FB39305}" presName="root2" presStyleCnt="0"/>
      <dgm:spPr/>
    </dgm:pt>
    <dgm:pt modelId="{C63D258F-85F6-49E3-8D23-2B30EFA5244C}" type="pres">
      <dgm:prSet presAssocID="{3EFDC54F-C6FB-4B2A-9AAD-F0635FB39305}" presName="LevelTwoTextNode" presStyleLbl="node3" presStyleIdx="2" presStyleCnt="6">
        <dgm:presLayoutVars>
          <dgm:chPref val="3"/>
        </dgm:presLayoutVars>
      </dgm:prSet>
      <dgm:spPr/>
      <dgm:t>
        <a:bodyPr/>
        <a:lstStyle/>
        <a:p>
          <a:endParaRPr lang="en-US"/>
        </a:p>
      </dgm:t>
    </dgm:pt>
    <dgm:pt modelId="{D2308502-912A-41C7-A5DC-FA8C11FDFCD1}" type="pres">
      <dgm:prSet presAssocID="{3EFDC54F-C6FB-4B2A-9AAD-F0635FB39305}" presName="level3hierChild" presStyleCnt="0"/>
      <dgm:spPr/>
    </dgm:pt>
    <dgm:pt modelId="{4B619570-F700-4D1F-B71E-62A6FBF46EA1}" type="pres">
      <dgm:prSet presAssocID="{F06CB59F-D2EB-4A00-99AE-21E4BEC84B73}" presName="conn2-1" presStyleLbl="parChTrans1D3" presStyleIdx="3" presStyleCnt="6"/>
      <dgm:spPr/>
      <dgm:t>
        <a:bodyPr/>
        <a:lstStyle/>
        <a:p>
          <a:endParaRPr lang="en-US"/>
        </a:p>
      </dgm:t>
    </dgm:pt>
    <dgm:pt modelId="{9B22E398-DDD3-4637-926B-E70B0EC4E3B0}" type="pres">
      <dgm:prSet presAssocID="{F06CB59F-D2EB-4A00-99AE-21E4BEC84B73}" presName="connTx" presStyleLbl="parChTrans1D3" presStyleIdx="3" presStyleCnt="6"/>
      <dgm:spPr/>
      <dgm:t>
        <a:bodyPr/>
        <a:lstStyle/>
        <a:p>
          <a:endParaRPr lang="en-US"/>
        </a:p>
      </dgm:t>
    </dgm:pt>
    <dgm:pt modelId="{1BFF08C7-FD54-4440-8C50-52580D6090BC}" type="pres">
      <dgm:prSet presAssocID="{90D4C1E2-A15D-4369-AF7D-844D68BB3BDE}" presName="root2" presStyleCnt="0"/>
      <dgm:spPr/>
    </dgm:pt>
    <dgm:pt modelId="{0DE85C79-A6D7-4376-BC19-857AA731AC4B}" type="pres">
      <dgm:prSet presAssocID="{90D4C1E2-A15D-4369-AF7D-844D68BB3BDE}" presName="LevelTwoTextNode" presStyleLbl="node3" presStyleIdx="3" presStyleCnt="6">
        <dgm:presLayoutVars>
          <dgm:chPref val="3"/>
        </dgm:presLayoutVars>
      </dgm:prSet>
      <dgm:spPr/>
      <dgm:t>
        <a:bodyPr/>
        <a:lstStyle/>
        <a:p>
          <a:endParaRPr lang="en-US"/>
        </a:p>
      </dgm:t>
    </dgm:pt>
    <dgm:pt modelId="{521D0880-396B-4459-BD88-8106B8D8576F}" type="pres">
      <dgm:prSet presAssocID="{90D4C1E2-A15D-4369-AF7D-844D68BB3BDE}" presName="level3hierChild" presStyleCnt="0"/>
      <dgm:spPr/>
    </dgm:pt>
    <dgm:pt modelId="{B1BB8981-CFD0-4875-BED0-084653F1C9DE}" type="pres">
      <dgm:prSet presAssocID="{51172A8E-FC7D-4ECA-8491-2E40B5676336}" presName="conn2-1" presStyleLbl="parChTrans1D2" presStyleIdx="1" presStyleCnt="2"/>
      <dgm:spPr/>
      <dgm:t>
        <a:bodyPr/>
        <a:lstStyle/>
        <a:p>
          <a:endParaRPr lang="en-US"/>
        </a:p>
      </dgm:t>
    </dgm:pt>
    <dgm:pt modelId="{A5E3EDEC-5947-44B0-8215-81499F710C76}" type="pres">
      <dgm:prSet presAssocID="{51172A8E-FC7D-4ECA-8491-2E40B5676336}" presName="connTx" presStyleLbl="parChTrans1D2" presStyleIdx="1" presStyleCnt="2"/>
      <dgm:spPr/>
      <dgm:t>
        <a:bodyPr/>
        <a:lstStyle/>
        <a:p>
          <a:endParaRPr lang="en-US"/>
        </a:p>
      </dgm:t>
    </dgm:pt>
    <dgm:pt modelId="{F9B471D9-346B-434D-AC0D-63F7FCCA6B23}" type="pres">
      <dgm:prSet presAssocID="{1C890985-0FC6-42D7-A2F0-36E2209B9623}" presName="root2" presStyleCnt="0"/>
      <dgm:spPr/>
    </dgm:pt>
    <dgm:pt modelId="{A845A586-5D1F-4B7B-A697-AAC52757FDEF}" type="pres">
      <dgm:prSet presAssocID="{1C890985-0FC6-42D7-A2F0-36E2209B9623}" presName="LevelTwoTextNode" presStyleLbl="node2" presStyleIdx="1" presStyleCnt="2" custScaleY="179431">
        <dgm:presLayoutVars>
          <dgm:chPref val="3"/>
        </dgm:presLayoutVars>
      </dgm:prSet>
      <dgm:spPr/>
      <dgm:t>
        <a:bodyPr/>
        <a:lstStyle/>
        <a:p>
          <a:endParaRPr lang="en-US"/>
        </a:p>
      </dgm:t>
    </dgm:pt>
    <dgm:pt modelId="{D08FC233-E0E9-4144-BE60-A1B8E7A58927}" type="pres">
      <dgm:prSet presAssocID="{1C890985-0FC6-42D7-A2F0-36E2209B9623}" presName="level3hierChild" presStyleCnt="0"/>
      <dgm:spPr/>
    </dgm:pt>
    <dgm:pt modelId="{5E3A88CC-7C46-4D43-AA3F-752B92161623}" type="pres">
      <dgm:prSet presAssocID="{9E8DBD5E-6F9E-4F09-9EB2-E56F99E857A8}" presName="conn2-1" presStyleLbl="parChTrans1D3" presStyleIdx="4" presStyleCnt="6"/>
      <dgm:spPr/>
      <dgm:t>
        <a:bodyPr/>
        <a:lstStyle/>
        <a:p>
          <a:endParaRPr lang="en-US"/>
        </a:p>
      </dgm:t>
    </dgm:pt>
    <dgm:pt modelId="{5DDE0D1B-B649-48CF-B97D-E9781A5A89A9}" type="pres">
      <dgm:prSet presAssocID="{9E8DBD5E-6F9E-4F09-9EB2-E56F99E857A8}" presName="connTx" presStyleLbl="parChTrans1D3" presStyleIdx="4" presStyleCnt="6"/>
      <dgm:spPr/>
      <dgm:t>
        <a:bodyPr/>
        <a:lstStyle/>
        <a:p>
          <a:endParaRPr lang="en-US"/>
        </a:p>
      </dgm:t>
    </dgm:pt>
    <dgm:pt modelId="{CF8FE374-E098-4566-9CAB-619740A9981A}" type="pres">
      <dgm:prSet presAssocID="{8765049B-9CA8-450A-88A7-FA02F241A72E}" presName="root2" presStyleCnt="0"/>
      <dgm:spPr/>
    </dgm:pt>
    <dgm:pt modelId="{D1209FBA-3C0D-4F3E-B48B-8178FFB72DAA}" type="pres">
      <dgm:prSet presAssocID="{8765049B-9CA8-450A-88A7-FA02F241A72E}" presName="LevelTwoTextNode" presStyleLbl="node3" presStyleIdx="4" presStyleCnt="6">
        <dgm:presLayoutVars>
          <dgm:chPref val="3"/>
        </dgm:presLayoutVars>
      </dgm:prSet>
      <dgm:spPr/>
      <dgm:t>
        <a:bodyPr/>
        <a:lstStyle/>
        <a:p>
          <a:endParaRPr lang="en-US"/>
        </a:p>
      </dgm:t>
    </dgm:pt>
    <dgm:pt modelId="{CE7D427F-FD40-42F4-B802-D86691EA7333}" type="pres">
      <dgm:prSet presAssocID="{8765049B-9CA8-450A-88A7-FA02F241A72E}" presName="level3hierChild" presStyleCnt="0"/>
      <dgm:spPr/>
    </dgm:pt>
    <dgm:pt modelId="{CFEBF20D-198F-451D-935B-F37A966B75E3}" type="pres">
      <dgm:prSet presAssocID="{D9D39405-1566-46DE-9DC4-DBA1C7B8A3DD}" presName="conn2-1" presStyleLbl="parChTrans1D3" presStyleIdx="5" presStyleCnt="6"/>
      <dgm:spPr/>
      <dgm:t>
        <a:bodyPr/>
        <a:lstStyle/>
        <a:p>
          <a:endParaRPr lang="en-US"/>
        </a:p>
      </dgm:t>
    </dgm:pt>
    <dgm:pt modelId="{19027930-4B4B-40EE-A6AB-B80B198AFD34}" type="pres">
      <dgm:prSet presAssocID="{D9D39405-1566-46DE-9DC4-DBA1C7B8A3DD}" presName="connTx" presStyleLbl="parChTrans1D3" presStyleIdx="5" presStyleCnt="6"/>
      <dgm:spPr/>
      <dgm:t>
        <a:bodyPr/>
        <a:lstStyle/>
        <a:p>
          <a:endParaRPr lang="en-US"/>
        </a:p>
      </dgm:t>
    </dgm:pt>
    <dgm:pt modelId="{4F663C5E-57B6-4AE0-91D9-B9A51435D365}" type="pres">
      <dgm:prSet presAssocID="{801E5583-7A93-4D94-979C-2564D9AADA8F}" presName="root2" presStyleCnt="0"/>
      <dgm:spPr/>
    </dgm:pt>
    <dgm:pt modelId="{729D2B78-C6C3-4E75-A8B2-E57AFD10336E}" type="pres">
      <dgm:prSet presAssocID="{801E5583-7A93-4D94-979C-2564D9AADA8F}" presName="LevelTwoTextNode" presStyleLbl="node3" presStyleIdx="5" presStyleCnt="6">
        <dgm:presLayoutVars>
          <dgm:chPref val="3"/>
        </dgm:presLayoutVars>
      </dgm:prSet>
      <dgm:spPr/>
      <dgm:t>
        <a:bodyPr/>
        <a:lstStyle/>
        <a:p>
          <a:endParaRPr lang="en-US"/>
        </a:p>
      </dgm:t>
    </dgm:pt>
    <dgm:pt modelId="{5B991519-B462-44C0-BE20-FC2F35E3E97B}" type="pres">
      <dgm:prSet presAssocID="{801E5583-7A93-4D94-979C-2564D9AADA8F}" presName="level3hierChild" presStyleCnt="0"/>
      <dgm:spPr/>
    </dgm:pt>
  </dgm:ptLst>
  <dgm:cxnLst>
    <dgm:cxn modelId="{E5DDEFAE-3FCC-4219-A228-90DE09C7C032}" type="presOf" srcId="{6E52E41F-89B3-43EA-8A41-976755EF7880}" destId="{D07B5A81-FC8F-419A-A7F9-3C3CE4344C16}" srcOrd="0" destOrd="0" presId="urn:microsoft.com/office/officeart/2005/8/layout/hierarchy2"/>
    <dgm:cxn modelId="{0B8F84EB-3A64-4674-8BDA-CAC2D99C0C65}" type="presOf" srcId="{51172A8E-FC7D-4ECA-8491-2E40B5676336}" destId="{A5E3EDEC-5947-44B0-8215-81499F710C76}" srcOrd="1" destOrd="0" presId="urn:microsoft.com/office/officeart/2005/8/layout/hierarchy2"/>
    <dgm:cxn modelId="{712250B0-91E2-4CAD-91D3-D2030D9DE632}" type="presOf" srcId="{9FFF2C02-CB72-453F-967B-A160A08A7761}" destId="{8F94EAFF-5D40-49DB-A038-BFA456196B9F}" srcOrd="0" destOrd="0" presId="urn:microsoft.com/office/officeart/2005/8/layout/hierarchy2"/>
    <dgm:cxn modelId="{69325F8B-2757-41B0-8865-8C0C2813C5E8}" type="presOf" srcId="{801E5583-7A93-4D94-979C-2564D9AADA8F}" destId="{729D2B78-C6C3-4E75-A8B2-E57AFD10336E}" srcOrd="0" destOrd="0" presId="urn:microsoft.com/office/officeart/2005/8/layout/hierarchy2"/>
    <dgm:cxn modelId="{E6E7ADFB-2E3A-4840-A45C-ECD408B00B15}" srcId="{193CB321-961C-4D86-9CD4-575E187D1B0A}" destId="{D12BD573-B6CB-4F66-A08A-F9C2729A1925}" srcOrd="0" destOrd="0" parTransId="{8A2426F0-D0C3-4E18-9DAC-80BC3240C0D8}" sibTransId="{61E87C38-FC9C-41BE-A089-27923F4A472D}"/>
    <dgm:cxn modelId="{F558B893-270A-4657-95DA-2F6EDE49A09E}" type="presOf" srcId="{3EFDC54F-C6FB-4B2A-9AAD-F0635FB39305}" destId="{C63D258F-85F6-49E3-8D23-2B30EFA5244C}" srcOrd="0" destOrd="0" presId="urn:microsoft.com/office/officeart/2005/8/layout/hierarchy2"/>
    <dgm:cxn modelId="{1D06CC15-38FA-45C4-9479-4CAFE35147C0}" srcId="{0536178D-FEFC-467C-8A52-AA6EDA157683}" destId="{9FFF2C02-CB72-453F-967B-A160A08A7761}" srcOrd="1" destOrd="0" parTransId="{6DACD330-6985-4697-8941-9D9725F8E719}" sibTransId="{B36FCEB6-04DF-4411-A8A1-E52A7355C85B}"/>
    <dgm:cxn modelId="{EDB5286E-531D-4C7F-A849-24B6AD65C05B}" type="presOf" srcId="{F06CB59F-D2EB-4A00-99AE-21E4BEC84B73}" destId="{4B619570-F700-4D1F-B71E-62A6FBF46EA1}" srcOrd="0" destOrd="0" presId="urn:microsoft.com/office/officeart/2005/8/layout/hierarchy2"/>
    <dgm:cxn modelId="{98FDA2E4-157F-4E0E-B8D4-333A8EC44C72}" type="presOf" srcId="{9E8DBD5E-6F9E-4F09-9EB2-E56F99E857A8}" destId="{5DDE0D1B-B649-48CF-B97D-E9781A5A89A9}" srcOrd="1" destOrd="0" presId="urn:microsoft.com/office/officeart/2005/8/layout/hierarchy2"/>
    <dgm:cxn modelId="{B5BB1B29-2C62-438B-9358-8AB4DE1A3089}" type="presOf" srcId="{21C659F8-9AF7-4A56-A860-943ABA0DD087}" destId="{866F24B1-9489-46B3-B694-2F8960FBCDA0}" srcOrd="0" destOrd="0" presId="urn:microsoft.com/office/officeart/2005/8/layout/hierarchy2"/>
    <dgm:cxn modelId="{14DE4653-9C30-4FC9-A97C-94183E09128E}" type="presOf" srcId="{14806D5E-3C49-4A56-978A-63B9917E7AF6}" destId="{F14048DB-4645-4ADF-B642-FA865F4A546E}" srcOrd="1" destOrd="0" presId="urn:microsoft.com/office/officeart/2005/8/layout/hierarchy2"/>
    <dgm:cxn modelId="{14DD65E1-02D7-4B1B-83A3-E6CF538BD589}" type="presOf" srcId="{21C659F8-9AF7-4A56-A860-943ABA0DD087}" destId="{67C42CD6-17D8-4F81-ABEF-17CBE5F627CA}" srcOrd="1" destOrd="0" presId="urn:microsoft.com/office/officeart/2005/8/layout/hierarchy2"/>
    <dgm:cxn modelId="{7EE34E44-E372-404A-92C9-AC8A6C270037}" srcId="{1C890985-0FC6-42D7-A2F0-36E2209B9623}" destId="{8765049B-9CA8-450A-88A7-FA02F241A72E}" srcOrd="0" destOrd="0" parTransId="{9E8DBD5E-6F9E-4F09-9EB2-E56F99E857A8}" sibTransId="{00CE8B4F-3AEA-4215-9ED3-5DA617809CB1}"/>
    <dgm:cxn modelId="{3E4D74D5-1F14-4B65-8C07-CC24E1E93794}" srcId="{0536178D-FEFC-467C-8A52-AA6EDA157683}" destId="{F44913D5-398A-4C37-95F9-2BF03FF84CD6}" srcOrd="0" destOrd="0" parTransId="{6E52E41F-89B3-43EA-8A41-976755EF7880}" sibTransId="{4FACA635-A668-4CBF-BFB9-A62DD20B5E1F}"/>
    <dgm:cxn modelId="{073DDB01-DA25-4B79-BAB3-19DCA17FB319}" type="presOf" srcId="{0536178D-FEFC-467C-8A52-AA6EDA157683}" destId="{62EA1C3D-446D-4330-97AC-C12B7C8EEAC3}" srcOrd="0" destOrd="0" presId="urn:microsoft.com/office/officeart/2005/8/layout/hierarchy2"/>
    <dgm:cxn modelId="{CA341A6E-7689-407D-BC6D-E10FF1867EF9}" type="presOf" srcId="{9E8DBD5E-6F9E-4F09-9EB2-E56F99E857A8}" destId="{5E3A88CC-7C46-4D43-AA3F-752B92161623}" srcOrd="0" destOrd="0" presId="urn:microsoft.com/office/officeart/2005/8/layout/hierarchy2"/>
    <dgm:cxn modelId="{A79ACF56-5595-4713-AE45-7C8AFBFDA7C3}" type="presOf" srcId="{D9D39405-1566-46DE-9DC4-DBA1C7B8A3DD}" destId="{19027930-4B4B-40EE-A6AB-B80B198AFD34}" srcOrd="1" destOrd="0" presId="urn:microsoft.com/office/officeart/2005/8/layout/hierarchy2"/>
    <dgm:cxn modelId="{25EC8FA5-6E8A-462C-B331-D0EF26CE577E}" type="presOf" srcId="{D9D39405-1566-46DE-9DC4-DBA1C7B8A3DD}" destId="{CFEBF20D-198F-451D-935B-F37A966B75E3}" srcOrd="0" destOrd="0" presId="urn:microsoft.com/office/officeart/2005/8/layout/hierarchy2"/>
    <dgm:cxn modelId="{E1520732-A0AA-4AED-B243-9C8F768A36E2}" type="presOf" srcId="{F44913D5-398A-4C37-95F9-2BF03FF84CD6}" destId="{2183BB4F-2A32-4D19-8939-7AE501A8F62A}" srcOrd="0" destOrd="0" presId="urn:microsoft.com/office/officeart/2005/8/layout/hierarchy2"/>
    <dgm:cxn modelId="{14E144F9-CF9E-466A-BC48-593D53234D7B}" srcId="{D12BD573-B6CB-4F66-A08A-F9C2729A1925}" destId="{0536178D-FEFC-467C-8A52-AA6EDA157683}" srcOrd="0" destOrd="0" parTransId="{21C659F8-9AF7-4A56-A860-943ABA0DD087}" sibTransId="{AE26E740-323A-4099-B223-A059A82DFB6D}"/>
    <dgm:cxn modelId="{5A8D91E6-E584-4A97-BABC-41F7B5E7D38C}" srcId="{1C890985-0FC6-42D7-A2F0-36E2209B9623}" destId="{801E5583-7A93-4D94-979C-2564D9AADA8F}" srcOrd="1" destOrd="0" parTransId="{D9D39405-1566-46DE-9DC4-DBA1C7B8A3DD}" sibTransId="{2BED2198-AD8F-445B-8CE8-F1C9CDC7842A}"/>
    <dgm:cxn modelId="{A98D49D3-C90C-49FB-83EA-22420AFF4AEA}" type="presOf" srcId="{6DACD330-6985-4697-8941-9D9725F8E719}" destId="{D0FF0773-3172-471F-A507-C4123AAD9DCB}" srcOrd="0" destOrd="0" presId="urn:microsoft.com/office/officeart/2005/8/layout/hierarchy2"/>
    <dgm:cxn modelId="{52016D47-5DCE-49AA-B27A-0C3198CF63DE}" type="presOf" srcId="{8765049B-9CA8-450A-88A7-FA02F241A72E}" destId="{D1209FBA-3C0D-4F3E-B48B-8178FFB72DAA}" srcOrd="0" destOrd="0" presId="urn:microsoft.com/office/officeart/2005/8/layout/hierarchy2"/>
    <dgm:cxn modelId="{24D29D7E-5F68-4429-85B5-BD151E1A8F07}" type="presOf" srcId="{F06CB59F-D2EB-4A00-99AE-21E4BEC84B73}" destId="{9B22E398-DDD3-4637-926B-E70B0EC4E3B0}" srcOrd="1" destOrd="0" presId="urn:microsoft.com/office/officeart/2005/8/layout/hierarchy2"/>
    <dgm:cxn modelId="{3151119F-940D-46D8-ADCA-E75285C93514}" type="presOf" srcId="{193CB321-961C-4D86-9CD4-575E187D1B0A}" destId="{4797DF4B-3B31-40E5-BDF7-8BD4FBA646DD}" srcOrd="0" destOrd="0" presId="urn:microsoft.com/office/officeart/2005/8/layout/hierarchy2"/>
    <dgm:cxn modelId="{99F388F5-18AA-4655-9767-04EAD8A36D0F}" type="presOf" srcId="{6DACD330-6985-4697-8941-9D9725F8E719}" destId="{A61D025A-0C9C-4111-B1CD-7DAECFE5E7BC}" srcOrd="1" destOrd="0" presId="urn:microsoft.com/office/officeart/2005/8/layout/hierarchy2"/>
    <dgm:cxn modelId="{9468AC56-A583-4953-8CA9-054873D3DC2B}" srcId="{D12BD573-B6CB-4F66-A08A-F9C2729A1925}" destId="{1C890985-0FC6-42D7-A2F0-36E2209B9623}" srcOrd="1" destOrd="0" parTransId="{51172A8E-FC7D-4ECA-8491-2E40B5676336}" sibTransId="{CC61D6B5-9536-4E1F-92A4-492561FC7645}"/>
    <dgm:cxn modelId="{37C8FD41-84FB-4420-BA17-81C30F7029CE}" type="presOf" srcId="{14806D5E-3C49-4A56-978A-63B9917E7AF6}" destId="{A0C52240-BD50-45F2-BBB8-7C5463E89168}" srcOrd="0" destOrd="0" presId="urn:microsoft.com/office/officeart/2005/8/layout/hierarchy2"/>
    <dgm:cxn modelId="{741E220C-8208-41B1-9BE3-F85EB9283A1C}" type="presOf" srcId="{D12BD573-B6CB-4F66-A08A-F9C2729A1925}" destId="{4DA50BDD-9F46-418D-A8CA-F52FA68EE6D2}" srcOrd="0" destOrd="0" presId="urn:microsoft.com/office/officeart/2005/8/layout/hierarchy2"/>
    <dgm:cxn modelId="{70266EDB-0587-4A80-B1CD-FFF7F22F3660}" type="presOf" srcId="{90D4C1E2-A15D-4369-AF7D-844D68BB3BDE}" destId="{0DE85C79-A6D7-4376-BC19-857AA731AC4B}" srcOrd="0" destOrd="0" presId="urn:microsoft.com/office/officeart/2005/8/layout/hierarchy2"/>
    <dgm:cxn modelId="{27A279A6-8FAB-403F-A883-3CE9F60E08BC}" srcId="{0536178D-FEFC-467C-8A52-AA6EDA157683}" destId="{90D4C1E2-A15D-4369-AF7D-844D68BB3BDE}" srcOrd="3" destOrd="0" parTransId="{F06CB59F-D2EB-4A00-99AE-21E4BEC84B73}" sibTransId="{C4E414A7-FF22-432E-B71B-06472246BF00}"/>
    <dgm:cxn modelId="{9F1226BD-FF26-402D-8BC0-970A8805D431}" type="presOf" srcId="{1C890985-0FC6-42D7-A2F0-36E2209B9623}" destId="{A845A586-5D1F-4B7B-A697-AAC52757FDEF}" srcOrd="0" destOrd="0" presId="urn:microsoft.com/office/officeart/2005/8/layout/hierarchy2"/>
    <dgm:cxn modelId="{B67226B5-B651-4BA9-96BA-4205C19E52C6}" type="presOf" srcId="{51172A8E-FC7D-4ECA-8491-2E40B5676336}" destId="{B1BB8981-CFD0-4875-BED0-084653F1C9DE}" srcOrd="0" destOrd="0" presId="urn:microsoft.com/office/officeart/2005/8/layout/hierarchy2"/>
    <dgm:cxn modelId="{6B226337-FC58-4B2A-BD2F-71756225FC53}" srcId="{0536178D-FEFC-467C-8A52-AA6EDA157683}" destId="{3EFDC54F-C6FB-4B2A-9AAD-F0635FB39305}" srcOrd="2" destOrd="0" parTransId="{14806D5E-3C49-4A56-978A-63B9917E7AF6}" sibTransId="{9E4E2DFF-4FE6-4D9B-A13A-60478355147A}"/>
    <dgm:cxn modelId="{34652279-C5A6-47CA-B9D3-FAB6E2F56DBE}" type="presOf" srcId="{6E52E41F-89B3-43EA-8A41-976755EF7880}" destId="{4F4BACA1-8842-4056-85C3-9261E5F59415}" srcOrd="1" destOrd="0" presId="urn:microsoft.com/office/officeart/2005/8/layout/hierarchy2"/>
    <dgm:cxn modelId="{4AF69136-CD8A-4E17-8C66-E259E6AEFE7A}" type="presParOf" srcId="{4797DF4B-3B31-40E5-BDF7-8BD4FBA646DD}" destId="{AB8B9973-7D42-47DC-91E2-A9F39BC1F1E2}" srcOrd="0" destOrd="0" presId="urn:microsoft.com/office/officeart/2005/8/layout/hierarchy2"/>
    <dgm:cxn modelId="{2C7887B0-1BAD-41BA-8718-B99121F902DA}" type="presParOf" srcId="{AB8B9973-7D42-47DC-91E2-A9F39BC1F1E2}" destId="{4DA50BDD-9F46-418D-A8CA-F52FA68EE6D2}" srcOrd="0" destOrd="0" presId="urn:microsoft.com/office/officeart/2005/8/layout/hierarchy2"/>
    <dgm:cxn modelId="{D50B0F8A-937A-4AD2-8AD2-57AFC120DA3A}" type="presParOf" srcId="{AB8B9973-7D42-47DC-91E2-A9F39BC1F1E2}" destId="{50440D86-4506-4889-A8AF-97C36657C48C}" srcOrd="1" destOrd="0" presId="urn:microsoft.com/office/officeart/2005/8/layout/hierarchy2"/>
    <dgm:cxn modelId="{3146DE77-EE62-4634-8392-BE3BB7F9D83C}" type="presParOf" srcId="{50440D86-4506-4889-A8AF-97C36657C48C}" destId="{866F24B1-9489-46B3-B694-2F8960FBCDA0}" srcOrd="0" destOrd="0" presId="urn:microsoft.com/office/officeart/2005/8/layout/hierarchy2"/>
    <dgm:cxn modelId="{0AC59931-A8B0-4C6C-B0FE-1FF37084DBED}" type="presParOf" srcId="{866F24B1-9489-46B3-B694-2F8960FBCDA0}" destId="{67C42CD6-17D8-4F81-ABEF-17CBE5F627CA}" srcOrd="0" destOrd="0" presId="urn:microsoft.com/office/officeart/2005/8/layout/hierarchy2"/>
    <dgm:cxn modelId="{0E78FD35-B72E-41A9-8870-18AD7FBF81A2}" type="presParOf" srcId="{50440D86-4506-4889-A8AF-97C36657C48C}" destId="{8A944353-B813-4FA0-BD2F-AB00DF67743E}" srcOrd="1" destOrd="0" presId="urn:microsoft.com/office/officeart/2005/8/layout/hierarchy2"/>
    <dgm:cxn modelId="{78238136-D82D-4F8C-AE56-FF0D203E0088}" type="presParOf" srcId="{8A944353-B813-4FA0-BD2F-AB00DF67743E}" destId="{62EA1C3D-446D-4330-97AC-C12B7C8EEAC3}" srcOrd="0" destOrd="0" presId="urn:microsoft.com/office/officeart/2005/8/layout/hierarchy2"/>
    <dgm:cxn modelId="{E5BA3562-2987-4130-97B6-2A9594AF0B72}" type="presParOf" srcId="{8A944353-B813-4FA0-BD2F-AB00DF67743E}" destId="{53DA0CEB-3FDB-4AC1-9F96-09B02B6DE8E9}" srcOrd="1" destOrd="0" presId="urn:microsoft.com/office/officeart/2005/8/layout/hierarchy2"/>
    <dgm:cxn modelId="{55750AC2-FFA1-4AE3-BB63-A66C33C4E7B7}" type="presParOf" srcId="{53DA0CEB-3FDB-4AC1-9F96-09B02B6DE8E9}" destId="{D07B5A81-FC8F-419A-A7F9-3C3CE4344C16}" srcOrd="0" destOrd="0" presId="urn:microsoft.com/office/officeart/2005/8/layout/hierarchy2"/>
    <dgm:cxn modelId="{48E32D5C-3A07-485B-9167-6A218B5EEF76}" type="presParOf" srcId="{D07B5A81-FC8F-419A-A7F9-3C3CE4344C16}" destId="{4F4BACA1-8842-4056-85C3-9261E5F59415}" srcOrd="0" destOrd="0" presId="urn:microsoft.com/office/officeart/2005/8/layout/hierarchy2"/>
    <dgm:cxn modelId="{30102F26-10F4-406E-B3F8-619516DB305E}" type="presParOf" srcId="{53DA0CEB-3FDB-4AC1-9F96-09B02B6DE8E9}" destId="{C23B42C4-A01D-4BDE-9453-E25FFC0CAC96}" srcOrd="1" destOrd="0" presId="urn:microsoft.com/office/officeart/2005/8/layout/hierarchy2"/>
    <dgm:cxn modelId="{0ACE3F46-46F6-466A-803B-50F69EF139F3}" type="presParOf" srcId="{C23B42C4-A01D-4BDE-9453-E25FFC0CAC96}" destId="{2183BB4F-2A32-4D19-8939-7AE501A8F62A}" srcOrd="0" destOrd="0" presId="urn:microsoft.com/office/officeart/2005/8/layout/hierarchy2"/>
    <dgm:cxn modelId="{1A502308-7E9F-4A71-8B55-3233E697BD27}" type="presParOf" srcId="{C23B42C4-A01D-4BDE-9453-E25FFC0CAC96}" destId="{A3D1FD98-1446-4716-BCC9-B72A7EE4DEF4}" srcOrd="1" destOrd="0" presId="urn:microsoft.com/office/officeart/2005/8/layout/hierarchy2"/>
    <dgm:cxn modelId="{F928FB52-295A-4952-A3FB-44A12C24D4AE}" type="presParOf" srcId="{53DA0CEB-3FDB-4AC1-9F96-09B02B6DE8E9}" destId="{D0FF0773-3172-471F-A507-C4123AAD9DCB}" srcOrd="2" destOrd="0" presId="urn:microsoft.com/office/officeart/2005/8/layout/hierarchy2"/>
    <dgm:cxn modelId="{CC784693-C567-48C6-B2E2-F9FE531417C7}" type="presParOf" srcId="{D0FF0773-3172-471F-A507-C4123AAD9DCB}" destId="{A61D025A-0C9C-4111-B1CD-7DAECFE5E7BC}" srcOrd="0" destOrd="0" presId="urn:microsoft.com/office/officeart/2005/8/layout/hierarchy2"/>
    <dgm:cxn modelId="{F0CD5CBE-B893-457C-9642-94A28B4D0ECB}" type="presParOf" srcId="{53DA0CEB-3FDB-4AC1-9F96-09B02B6DE8E9}" destId="{84115EA1-4DF8-41E6-9621-8B9F02711713}" srcOrd="3" destOrd="0" presId="urn:microsoft.com/office/officeart/2005/8/layout/hierarchy2"/>
    <dgm:cxn modelId="{316C35E1-04B3-4A35-AAFC-97C204812A78}" type="presParOf" srcId="{84115EA1-4DF8-41E6-9621-8B9F02711713}" destId="{8F94EAFF-5D40-49DB-A038-BFA456196B9F}" srcOrd="0" destOrd="0" presId="urn:microsoft.com/office/officeart/2005/8/layout/hierarchy2"/>
    <dgm:cxn modelId="{1044C963-5270-41EB-9D2B-8BC2D806C8DD}" type="presParOf" srcId="{84115EA1-4DF8-41E6-9621-8B9F02711713}" destId="{A880F18B-D9E7-4D11-8E70-0D256FA33CCD}" srcOrd="1" destOrd="0" presId="urn:microsoft.com/office/officeart/2005/8/layout/hierarchy2"/>
    <dgm:cxn modelId="{604EB05A-8342-4C7D-9785-92EA0E73699C}" type="presParOf" srcId="{53DA0CEB-3FDB-4AC1-9F96-09B02B6DE8E9}" destId="{A0C52240-BD50-45F2-BBB8-7C5463E89168}" srcOrd="4" destOrd="0" presId="urn:microsoft.com/office/officeart/2005/8/layout/hierarchy2"/>
    <dgm:cxn modelId="{AFBC6566-23FE-4762-8FF5-7F2E6A699DA9}" type="presParOf" srcId="{A0C52240-BD50-45F2-BBB8-7C5463E89168}" destId="{F14048DB-4645-4ADF-B642-FA865F4A546E}" srcOrd="0" destOrd="0" presId="urn:microsoft.com/office/officeart/2005/8/layout/hierarchy2"/>
    <dgm:cxn modelId="{7F7B1C34-FE3F-47B2-A40E-272EA8ACE2F0}" type="presParOf" srcId="{53DA0CEB-3FDB-4AC1-9F96-09B02B6DE8E9}" destId="{F69B61EB-4EF6-4192-A590-AAB2708E7F91}" srcOrd="5" destOrd="0" presId="urn:microsoft.com/office/officeart/2005/8/layout/hierarchy2"/>
    <dgm:cxn modelId="{D8267509-C583-4CB6-AC94-B7C57A507190}" type="presParOf" srcId="{F69B61EB-4EF6-4192-A590-AAB2708E7F91}" destId="{C63D258F-85F6-49E3-8D23-2B30EFA5244C}" srcOrd="0" destOrd="0" presId="urn:microsoft.com/office/officeart/2005/8/layout/hierarchy2"/>
    <dgm:cxn modelId="{F46AE994-341C-4F74-8D2A-CDC451CC9F78}" type="presParOf" srcId="{F69B61EB-4EF6-4192-A590-AAB2708E7F91}" destId="{D2308502-912A-41C7-A5DC-FA8C11FDFCD1}" srcOrd="1" destOrd="0" presId="urn:microsoft.com/office/officeart/2005/8/layout/hierarchy2"/>
    <dgm:cxn modelId="{7B7A1AD4-F14A-43DD-B529-3D9B1E8EFF64}" type="presParOf" srcId="{53DA0CEB-3FDB-4AC1-9F96-09B02B6DE8E9}" destId="{4B619570-F700-4D1F-B71E-62A6FBF46EA1}" srcOrd="6" destOrd="0" presId="urn:microsoft.com/office/officeart/2005/8/layout/hierarchy2"/>
    <dgm:cxn modelId="{9B76DD3F-82D3-49EB-B202-0EC375675D07}" type="presParOf" srcId="{4B619570-F700-4D1F-B71E-62A6FBF46EA1}" destId="{9B22E398-DDD3-4637-926B-E70B0EC4E3B0}" srcOrd="0" destOrd="0" presId="urn:microsoft.com/office/officeart/2005/8/layout/hierarchy2"/>
    <dgm:cxn modelId="{94F641EE-F67E-405F-92E8-C0F09C3A1BFA}" type="presParOf" srcId="{53DA0CEB-3FDB-4AC1-9F96-09B02B6DE8E9}" destId="{1BFF08C7-FD54-4440-8C50-52580D6090BC}" srcOrd="7" destOrd="0" presId="urn:microsoft.com/office/officeart/2005/8/layout/hierarchy2"/>
    <dgm:cxn modelId="{D5C4AD43-82CB-480F-8877-A0BD20F60DD5}" type="presParOf" srcId="{1BFF08C7-FD54-4440-8C50-52580D6090BC}" destId="{0DE85C79-A6D7-4376-BC19-857AA731AC4B}" srcOrd="0" destOrd="0" presId="urn:microsoft.com/office/officeart/2005/8/layout/hierarchy2"/>
    <dgm:cxn modelId="{C419FE6E-99D6-4118-B437-6B342706723B}" type="presParOf" srcId="{1BFF08C7-FD54-4440-8C50-52580D6090BC}" destId="{521D0880-396B-4459-BD88-8106B8D8576F}" srcOrd="1" destOrd="0" presId="urn:microsoft.com/office/officeart/2005/8/layout/hierarchy2"/>
    <dgm:cxn modelId="{E5C6D3D4-83AD-4DC8-B917-EA7C0216853C}" type="presParOf" srcId="{50440D86-4506-4889-A8AF-97C36657C48C}" destId="{B1BB8981-CFD0-4875-BED0-084653F1C9DE}" srcOrd="2" destOrd="0" presId="urn:microsoft.com/office/officeart/2005/8/layout/hierarchy2"/>
    <dgm:cxn modelId="{6C88DF2F-66CA-4DA1-9920-90B64081B518}" type="presParOf" srcId="{B1BB8981-CFD0-4875-BED0-084653F1C9DE}" destId="{A5E3EDEC-5947-44B0-8215-81499F710C76}" srcOrd="0" destOrd="0" presId="urn:microsoft.com/office/officeart/2005/8/layout/hierarchy2"/>
    <dgm:cxn modelId="{4B56D150-8F29-41CE-A63A-84FAC03D1F7E}" type="presParOf" srcId="{50440D86-4506-4889-A8AF-97C36657C48C}" destId="{F9B471D9-346B-434D-AC0D-63F7FCCA6B23}" srcOrd="3" destOrd="0" presId="urn:microsoft.com/office/officeart/2005/8/layout/hierarchy2"/>
    <dgm:cxn modelId="{A1952D71-3DA3-4885-9CB6-72D1D7D5AD00}" type="presParOf" srcId="{F9B471D9-346B-434D-AC0D-63F7FCCA6B23}" destId="{A845A586-5D1F-4B7B-A697-AAC52757FDEF}" srcOrd="0" destOrd="0" presId="urn:microsoft.com/office/officeart/2005/8/layout/hierarchy2"/>
    <dgm:cxn modelId="{7C2F871D-660A-46EA-8572-10E7C5446A4C}" type="presParOf" srcId="{F9B471D9-346B-434D-AC0D-63F7FCCA6B23}" destId="{D08FC233-E0E9-4144-BE60-A1B8E7A58927}" srcOrd="1" destOrd="0" presId="urn:microsoft.com/office/officeart/2005/8/layout/hierarchy2"/>
    <dgm:cxn modelId="{C6B6AC92-9D2B-426C-A884-3D75703A6851}" type="presParOf" srcId="{D08FC233-E0E9-4144-BE60-A1B8E7A58927}" destId="{5E3A88CC-7C46-4D43-AA3F-752B92161623}" srcOrd="0" destOrd="0" presId="urn:microsoft.com/office/officeart/2005/8/layout/hierarchy2"/>
    <dgm:cxn modelId="{7D63B99F-F899-4DAD-8157-B316D6F7574C}" type="presParOf" srcId="{5E3A88CC-7C46-4D43-AA3F-752B92161623}" destId="{5DDE0D1B-B649-48CF-B97D-E9781A5A89A9}" srcOrd="0" destOrd="0" presId="urn:microsoft.com/office/officeart/2005/8/layout/hierarchy2"/>
    <dgm:cxn modelId="{B07A6076-6690-4412-987F-E7B3B3C5688E}" type="presParOf" srcId="{D08FC233-E0E9-4144-BE60-A1B8E7A58927}" destId="{CF8FE374-E098-4566-9CAB-619740A9981A}" srcOrd="1" destOrd="0" presId="urn:microsoft.com/office/officeart/2005/8/layout/hierarchy2"/>
    <dgm:cxn modelId="{07AC0009-8DBF-442A-B151-CAB23431355B}" type="presParOf" srcId="{CF8FE374-E098-4566-9CAB-619740A9981A}" destId="{D1209FBA-3C0D-4F3E-B48B-8178FFB72DAA}" srcOrd="0" destOrd="0" presId="urn:microsoft.com/office/officeart/2005/8/layout/hierarchy2"/>
    <dgm:cxn modelId="{BF308E96-2241-4C8A-9307-3EBCAB136C2B}" type="presParOf" srcId="{CF8FE374-E098-4566-9CAB-619740A9981A}" destId="{CE7D427F-FD40-42F4-B802-D86691EA7333}" srcOrd="1" destOrd="0" presId="urn:microsoft.com/office/officeart/2005/8/layout/hierarchy2"/>
    <dgm:cxn modelId="{95935CF1-2C24-4A6C-B3F2-FA17AEA9FF6D}" type="presParOf" srcId="{D08FC233-E0E9-4144-BE60-A1B8E7A58927}" destId="{CFEBF20D-198F-451D-935B-F37A966B75E3}" srcOrd="2" destOrd="0" presId="urn:microsoft.com/office/officeart/2005/8/layout/hierarchy2"/>
    <dgm:cxn modelId="{15C1DF54-EFD4-4C16-9A9C-C6C8A42E7301}" type="presParOf" srcId="{CFEBF20D-198F-451D-935B-F37A966B75E3}" destId="{19027930-4B4B-40EE-A6AB-B80B198AFD34}" srcOrd="0" destOrd="0" presId="urn:microsoft.com/office/officeart/2005/8/layout/hierarchy2"/>
    <dgm:cxn modelId="{EEDC3836-8B11-417E-8DDF-7446D8F5AB67}" type="presParOf" srcId="{D08FC233-E0E9-4144-BE60-A1B8E7A58927}" destId="{4F663C5E-57B6-4AE0-91D9-B9A51435D365}" srcOrd="3" destOrd="0" presId="urn:microsoft.com/office/officeart/2005/8/layout/hierarchy2"/>
    <dgm:cxn modelId="{254796AA-AD7B-4996-A091-3B78C6441CAE}" type="presParOf" srcId="{4F663C5E-57B6-4AE0-91D9-B9A51435D365}" destId="{729D2B78-C6C3-4E75-A8B2-E57AFD10336E}" srcOrd="0" destOrd="0" presId="urn:microsoft.com/office/officeart/2005/8/layout/hierarchy2"/>
    <dgm:cxn modelId="{E0E6EBC3-FE53-40C1-BBA3-9FD385D2A962}" type="presParOf" srcId="{4F663C5E-57B6-4AE0-91D9-B9A51435D365}" destId="{5B991519-B462-44C0-BE20-FC2F35E3E97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3A8B8D-C09B-44F3-BB0D-F2E321B42C08}"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en-US"/>
        </a:p>
      </dgm:t>
    </dgm:pt>
    <dgm:pt modelId="{EF17F731-FD65-40A7-9F4D-D4ED2CF917DB}">
      <dgm:prSet phldrT="[Text]" custT="1"/>
      <dgm:spPr/>
      <dgm:t>
        <a:bodyPr/>
        <a:lstStyle/>
        <a:p>
          <a:pPr algn="ctr"/>
          <a:r>
            <a:rPr lang="en-US" sz="6000" b="1" dirty="0"/>
            <a:t>Same Five Categories</a:t>
          </a:r>
        </a:p>
      </dgm:t>
    </dgm:pt>
    <dgm:pt modelId="{F0EEE6EB-C5A8-47CE-B2F8-06FDCC0D8AFE}" type="parTrans" cxnId="{FAA7F7E3-8A5E-476F-BD52-C9B4D383CD9A}">
      <dgm:prSet/>
      <dgm:spPr/>
      <dgm:t>
        <a:bodyPr/>
        <a:lstStyle/>
        <a:p>
          <a:pPr algn="ctr"/>
          <a:endParaRPr lang="en-US"/>
        </a:p>
      </dgm:t>
    </dgm:pt>
    <dgm:pt modelId="{FDA66852-80CB-4D40-A849-5826865F92DA}" type="sibTrans" cxnId="{FAA7F7E3-8A5E-476F-BD52-C9B4D383CD9A}">
      <dgm:prSet/>
      <dgm:spPr/>
      <dgm:t>
        <a:bodyPr/>
        <a:lstStyle/>
        <a:p>
          <a:pPr algn="ctr"/>
          <a:endParaRPr lang="en-US"/>
        </a:p>
      </dgm:t>
    </dgm:pt>
    <dgm:pt modelId="{ED7B0EC9-4C62-4048-A759-481B354991C9}">
      <dgm:prSet phldrT="[Text]" custT="1"/>
      <dgm:spPr/>
      <dgm:t>
        <a:bodyPr/>
        <a:lstStyle/>
        <a:p>
          <a:pPr algn="ctr"/>
          <a:r>
            <a:rPr lang="en-US" sz="2000" dirty="0"/>
            <a:t>Program Model Design</a:t>
          </a:r>
        </a:p>
      </dgm:t>
    </dgm:pt>
    <dgm:pt modelId="{9A72A3AF-E595-47CC-8865-9552555FAB2E}" type="parTrans" cxnId="{5C556406-729A-463A-B5BD-7CC5E066D544}">
      <dgm:prSet/>
      <dgm:spPr/>
      <dgm:t>
        <a:bodyPr/>
        <a:lstStyle/>
        <a:p>
          <a:pPr algn="ctr"/>
          <a:endParaRPr lang="en-US"/>
        </a:p>
      </dgm:t>
    </dgm:pt>
    <dgm:pt modelId="{E9FB5E3B-7F53-4378-AA49-A873FD469447}" type="sibTrans" cxnId="{5C556406-729A-463A-B5BD-7CC5E066D544}">
      <dgm:prSet/>
      <dgm:spPr/>
      <dgm:t>
        <a:bodyPr/>
        <a:lstStyle/>
        <a:p>
          <a:pPr algn="ctr"/>
          <a:endParaRPr lang="en-US"/>
        </a:p>
      </dgm:t>
    </dgm:pt>
    <dgm:pt modelId="{2D29FD07-AD0E-47CA-ABC2-E98E8713A0BF}">
      <dgm:prSet phldrT="[Text]" custT="1"/>
      <dgm:spPr/>
      <dgm:t>
        <a:bodyPr/>
        <a:lstStyle/>
        <a:p>
          <a:pPr algn="ctr"/>
          <a:r>
            <a:rPr lang="en-US" sz="2000" dirty="0"/>
            <a:t>Staffing and Professional Development</a:t>
          </a:r>
        </a:p>
      </dgm:t>
    </dgm:pt>
    <dgm:pt modelId="{A8D45A07-B9F3-4A14-8663-BFF87969BB46}" type="parTrans" cxnId="{98E0B07D-0F22-43BF-BC3F-315BA9AFD71F}">
      <dgm:prSet/>
      <dgm:spPr/>
      <dgm:t>
        <a:bodyPr/>
        <a:lstStyle/>
        <a:p>
          <a:pPr algn="ctr"/>
          <a:endParaRPr lang="en-US"/>
        </a:p>
      </dgm:t>
    </dgm:pt>
    <dgm:pt modelId="{48DDCC81-4A00-4EA8-A56F-14F3E7509ED6}" type="sibTrans" cxnId="{98E0B07D-0F22-43BF-BC3F-315BA9AFD71F}">
      <dgm:prSet/>
      <dgm:spPr/>
      <dgm:t>
        <a:bodyPr/>
        <a:lstStyle/>
        <a:p>
          <a:pPr algn="ctr"/>
          <a:endParaRPr lang="en-US"/>
        </a:p>
      </dgm:t>
    </dgm:pt>
    <dgm:pt modelId="{3BCF724F-1BAA-4E45-BCEE-FB03A5454CE0}">
      <dgm:prSet phldrT="[Text]" custT="1"/>
      <dgm:spPr/>
      <dgm:t>
        <a:bodyPr/>
        <a:lstStyle/>
        <a:p>
          <a:pPr algn="ctr"/>
          <a:r>
            <a:rPr lang="en-US" sz="2000" dirty="0"/>
            <a:t>Instructional Design: Lesson Planning &amp; Curriculum</a:t>
          </a:r>
        </a:p>
      </dgm:t>
    </dgm:pt>
    <dgm:pt modelId="{FD830BBD-1600-428D-A90B-1E35147E4825}" type="parTrans" cxnId="{FED5DECC-035D-49A3-9A63-D9DA4BF37905}">
      <dgm:prSet/>
      <dgm:spPr/>
      <dgm:t>
        <a:bodyPr/>
        <a:lstStyle/>
        <a:p>
          <a:pPr algn="ctr"/>
          <a:endParaRPr lang="en-US"/>
        </a:p>
      </dgm:t>
    </dgm:pt>
    <dgm:pt modelId="{D017CC63-51F3-40C2-81FB-A73263CD9CCA}" type="sibTrans" cxnId="{FED5DECC-035D-49A3-9A63-D9DA4BF37905}">
      <dgm:prSet/>
      <dgm:spPr/>
      <dgm:t>
        <a:bodyPr/>
        <a:lstStyle/>
        <a:p>
          <a:pPr algn="ctr"/>
          <a:endParaRPr lang="en-US"/>
        </a:p>
      </dgm:t>
    </dgm:pt>
    <dgm:pt modelId="{39D84E1A-A498-48CC-9724-56976CA00AAA}">
      <dgm:prSet phldrT="[Text]"/>
      <dgm:spPr/>
      <dgm:t>
        <a:bodyPr/>
        <a:lstStyle/>
        <a:p>
          <a:pPr algn="ctr"/>
          <a:r>
            <a:rPr lang="en-US" dirty="0"/>
            <a:t>Instructional Design: Methods and Resources</a:t>
          </a:r>
        </a:p>
      </dgm:t>
    </dgm:pt>
    <dgm:pt modelId="{206E4282-CDEF-4C65-9058-A617232BADD2}" type="parTrans" cxnId="{1A8C1640-02A9-44CB-9A08-B39D8E021909}">
      <dgm:prSet/>
      <dgm:spPr/>
      <dgm:t>
        <a:bodyPr/>
        <a:lstStyle/>
        <a:p>
          <a:pPr algn="ctr"/>
          <a:endParaRPr lang="en-US"/>
        </a:p>
      </dgm:t>
    </dgm:pt>
    <dgm:pt modelId="{953037B6-E7EB-4088-87B0-E83EE9B3F082}" type="sibTrans" cxnId="{1A8C1640-02A9-44CB-9A08-B39D8E021909}">
      <dgm:prSet/>
      <dgm:spPr/>
      <dgm:t>
        <a:bodyPr/>
        <a:lstStyle/>
        <a:p>
          <a:pPr algn="ctr"/>
          <a:endParaRPr lang="en-US"/>
        </a:p>
      </dgm:t>
    </dgm:pt>
    <dgm:pt modelId="{17FAF16E-0190-4DCB-B5B1-51A46E1A2EB2}">
      <dgm:prSet phldrT="[Text]"/>
      <dgm:spPr/>
      <dgm:t>
        <a:bodyPr/>
        <a:lstStyle/>
        <a:p>
          <a:pPr algn="ctr"/>
          <a:r>
            <a:rPr lang="en-US" dirty="0"/>
            <a:t>Family and Community Engagement </a:t>
          </a:r>
        </a:p>
      </dgm:t>
    </dgm:pt>
    <dgm:pt modelId="{F9886692-D78F-4050-BFA0-419E6A9A1671}" type="parTrans" cxnId="{E23E99EF-CD4B-4892-B704-9C6D29C9C3A4}">
      <dgm:prSet/>
      <dgm:spPr/>
      <dgm:t>
        <a:bodyPr/>
        <a:lstStyle/>
        <a:p>
          <a:pPr algn="ctr"/>
          <a:endParaRPr lang="en-US"/>
        </a:p>
      </dgm:t>
    </dgm:pt>
    <dgm:pt modelId="{36CC8F5D-59B9-45D6-A2DE-91EA7843417D}" type="sibTrans" cxnId="{E23E99EF-CD4B-4892-B704-9C6D29C9C3A4}">
      <dgm:prSet/>
      <dgm:spPr/>
      <dgm:t>
        <a:bodyPr/>
        <a:lstStyle/>
        <a:p>
          <a:pPr algn="ctr"/>
          <a:endParaRPr lang="en-US"/>
        </a:p>
      </dgm:t>
    </dgm:pt>
    <dgm:pt modelId="{B7EAE5B3-4D7E-4952-A4E1-EBA77D66D53B}" type="pres">
      <dgm:prSet presAssocID="{DB3A8B8D-C09B-44F3-BB0D-F2E321B42C08}" presName="hierChild1" presStyleCnt="0">
        <dgm:presLayoutVars>
          <dgm:orgChart val="1"/>
          <dgm:chPref val="1"/>
          <dgm:dir/>
          <dgm:animOne val="branch"/>
          <dgm:animLvl val="lvl"/>
          <dgm:resizeHandles/>
        </dgm:presLayoutVars>
      </dgm:prSet>
      <dgm:spPr/>
      <dgm:t>
        <a:bodyPr/>
        <a:lstStyle/>
        <a:p>
          <a:endParaRPr lang="en-US"/>
        </a:p>
      </dgm:t>
    </dgm:pt>
    <dgm:pt modelId="{8B9F485A-E7D0-47CF-88A6-0DBD4C872FF9}" type="pres">
      <dgm:prSet presAssocID="{EF17F731-FD65-40A7-9F4D-D4ED2CF917DB}" presName="hierRoot1" presStyleCnt="0">
        <dgm:presLayoutVars>
          <dgm:hierBranch val="init"/>
        </dgm:presLayoutVars>
      </dgm:prSet>
      <dgm:spPr/>
    </dgm:pt>
    <dgm:pt modelId="{86E24507-47F6-4D48-A6C0-941794AA82B2}" type="pres">
      <dgm:prSet presAssocID="{EF17F731-FD65-40A7-9F4D-D4ED2CF917DB}" presName="rootComposite1" presStyleCnt="0"/>
      <dgm:spPr/>
    </dgm:pt>
    <dgm:pt modelId="{4F3FCADA-43A4-4B25-8BC7-05A01B990315}" type="pres">
      <dgm:prSet presAssocID="{EF17F731-FD65-40A7-9F4D-D4ED2CF917DB}" presName="rootText1" presStyleLbl="node0" presStyleIdx="0" presStyleCnt="1" custScaleX="438075" custScaleY="152604">
        <dgm:presLayoutVars>
          <dgm:chPref val="3"/>
        </dgm:presLayoutVars>
      </dgm:prSet>
      <dgm:spPr/>
      <dgm:t>
        <a:bodyPr/>
        <a:lstStyle/>
        <a:p>
          <a:endParaRPr lang="en-US"/>
        </a:p>
      </dgm:t>
    </dgm:pt>
    <dgm:pt modelId="{C3F2246F-18E6-4720-99A2-E1C1EA1DD18C}" type="pres">
      <dgm:prSet presAssocID="{EF17F731-FD65-40A7-9F4D-D4ED2CF917DB}" presName="rootConnector1" presStyleLbl="node1" presStyleIdx="0" presStyleCnt="0"/>
      <dgm:spPr/>
      <dgm:t>
        <a:bodyPr/>
        <a:lstStyle/>
        <a:p>
          <a:endParaRPr lang="en-US"/>
        </a:p>
      </dgm:t>
    </dgm:pt>
    <dgm:pt modelId="{87EA3B5D-5F98-4C40-A9C3-11511499F050}" type="pres">
      <dgm:prSet presAssocID="{EF17F731-FD65-40A7-9F4D-D4ED2CF917DB}" presName="hierChild2" presStyleCnt="0"/>
      <dgm:spPr/>
    </dgm:pt>
    <dgm:pt modelId="{90F5DC26-08FA-4AF0-B7C7-31ABC8B53F9A}" type="pres">
      <dgm:prSet presAssocID="{9A72A3AF-E595-47CC-8865-9552555FAB2E}" presName="Name37" presStyleLbl="parChTrans1D2" presStyleIdx="0" presStyleCnt="5"/>
      <dgm:spPr/>
      <dgm:t>
        <a:bodyPr/>
        <a:lstStyle/>
        <a:p>
          <a:endParaRPr lang="en-US"/>
        </a:p>
      </dgm:t>
    </dgm:pt>
    <dgm:pt modelId="{A8BE3588-BC5E-476C-86DE-32B952DC765F}" type="pres">
      <dgm:prSet presAssocID="{ED7B0EC9-4C62-4048-A759-481B354991C9}" presName="hierRoot2" presStyleCnt="0">
        <dgm:presLayoutVars>
          <dgm:hierBranch val="init"/>
        </dgm:presLayoutVars>
      </dgm:prSet>
      <dgm:spPr/>
    </dgm:pt>
    <dgm:pt modelId="{6818D76B-1E97-4AD2-B899-DF1E66F8E413}" type="pres">
      <dgm:prSet presAssocID="{ED7B0EC9-4C62-4048-A759-481B354991C9}" presName="rootComposite" presStyleCnt="0"/>
      <dgm:spPr/>
    </dgm:pt>
    <dgm:pt modelId="{6E6A23F8-FB24-429F-B9CD-F99AEF1F78E8}" type="pres">
      <dgm:prSet presAssocID="{ED7B0EC9-4C62-4048-A759-481B354991C9}" presName="rootText" presStyleLbl="node2" presStyleIdx="0" presStyleCnt="5">
        <dgm:presLayoutVars>
          <dgm:chPref val="3"/>
        </dgm:presLayoutVars>
      </dgm:prSet>
      <dgm:spPr/>
      <dgm:t>
        <a:bodyPr/>
        <a:lstStyle/>
        <a:p>
          <a:endParaRPr lang="en-US"/>
        </a:p>
      </dgm:t>
    </dgm:pt>
    <dgm:pt modelId="{361E0288-7793-4B22-B43C-78CEECD273D6}" type="pres">
      <dgm:prSet presAssocID="{ED7B0EC9-4C62-4048-A759-481B354991C9}" presName="rootConnector" presStyleLbl="node2" presStyleIdx="0" presStyleCnt="5"/>
      <dgm:spPr/>
      <dgm:t>
        <a:bodyPr/>
        <a:lstStyle/>
        <a:p>
          <a:endParaRPr lang="en-US"/>
        </a:p>
      </dgm:t>
    </dgm:pt>
    <dgm:pt modelId="{3534D96C-D4F1-41AD-9DBF-77CF612EA37E}" type="pres">
      <dgm:prSet presAssocID="{ED7B0EC9-4C62-4048-A759-481B354991C9}" presName="hierChild4" presStyleCnt="0"/>
      <dgm:spPr/>
    </dgm:pt>
    <dgm:pt modelId="{C7AF9CE2-4224-4C53-8015-ED4F3F297CF5}" type="pres">
      <dgm:prSet presAssocID="{ED7B0EC9-4C62-4048-A759-481B354991C9}" presName="hierChild5" presStyleCnt="0"/>
      <dgm:spPr/>
    </dgm:pt>
    <dgm:pt modelId="{A0AEC7BE-9882-4343-93A8-DB481F2F00CC}" type="pres">
      <dgm:prSet presAssocID="{A8D45A07-B9F3-4A14-8663-BFF87969BB46}" presName="Name37" presStyleLbl="parChTrans1D2" presStyleIdx="1" presStyleCnt="5"/>
      <dgm:spPr/>
      <dgm:t>
        <a:bodyPr/>
        <a:lstStyle/>
        <a:p>
          <a:endParaRPr lang="en-US"/>
        </a:p>
      </dgm:t>
    </dgm:pt>
    <dgm:pt modelId="{274008DF-2155-4BBB-84BE-1012C3F990DD}" type="pres">
      <dgm:prSet presAssocID="{2D29FD07-AD0E-47CA-ABC2-E98E8713A0BF}" presName="hierRoot2" presStyleCnt="0">
        <dgm:presLayoutVars>
          <dgm:hierBranch val="init"/>
        </dgm:presLayoutVars>
      </dgm:prSet>
      <dgm:spPr/>
    </dgm:pt>
    <dgm:pt modelId="{3C99BFCA-C401-412C-B681-A46D9BF8939F}" type="pres">
      <dgm:prSet presAssocID="{2D29FD07-AD0E-47CA-ABC2-E98E8713A0BF}" presName="rootComposite" presStyleCnt="0"/>
      <dgm:spPr/>
    </dgm:pt>
    <dgm:pt modelId="{03A5D986-97A7-4B0B-B4B0-E128E4E98852}" type="pres">
      <dgm:prSet presAssocID="{2D29FD07-AD0E-47CA-ABC2-E98E8713A0BF}" presName="rootText" presStyleLbl="node2" presStyleIdx="1" presStyleCnt="5">
        <dgm:presLayoutVars>
          <dgm:chPref val="3"/>
        </dgm:presLayoutVars>
      </dgm:prSet>
      <dgm:spPr/>
      <dgm:t>
        <a:bodyPr/>
        <a:lstStyle/>
        <a:p>
          <a:endParaRPr lang="en-US"/>
        </a:p>
      </dgm:t>
    </dgm:pt>
    <dgm:pt modelId="{BF0B25A3-1D39-4569-808F-00253A17361B}" type="pres">
      <dgm:prSet presAssocID="{2D29FD07-AD0E-47CA-ABC2-E98E8713A0BF}" presName="rootConnector" presStyleLbl="node2" presStyleIdx="1" presStyleCnt="5"/>
      <dgm:spPr/>
      <dgm:t>
        <a:bodyPr/>
        <a:lstStyle/>
        <a:p>
          <a:endParaRPr lang="en-US"/>
        </a:p>
      </dgm:t>
    </dgm:pt>
    <dgm:pt modelId="{AA2FEE43-CF98-4456-AFE9-415C8D571D54}" type="pres">
      <dgm:prSet presAssocID="{2D29FD07-AD0E-47CA-ABC2-E98E8713A0BF}" presName="hierChild4" presStyleCnt="0"/>
      <dgm:spPr/>
    </dgm:pt>
    <dgm:pt modelId="{1C9AD113-D728-4533-8AA4-A17A3BA0632B}" type="pres">
      <dgm:prSet presAssocID="{2D29FD07-AD0E-47CA-ABC2-E98E8713A0BF}" presName="hierChild5" presStyleCnt="0"/>
      <dgm:spPr/>
    </dgm:pt>
    <dgm:pt modelId="{AD5ACAD0-263E-41A8-836C-6A5FDB5FB7B4}" type="pres">
      <dgm:prSet presAssocID="{FD830BBD-1600-428D-A90B-1E35147E4825}" presName="Name37" presStyleLbl="parChTrans1D2" presStyleIdx="2" presStyleCnt="5"/>
      <dgm:spPr/>
      <dgm:t>
        <a:bodyPr/>
        <a:lstStyle/>
        <a:p>
          <a:endParaRPr lang="en-US"/>
        </a:p>
      </dgm:t>
    </dgm:pt>
    <dgm:pt modelId="{CD5026F7-0812-4F2F-9F4F-A869AA53A16B}" type="pres">
      <dgm:prSet presAssocID="{3BCF724F-1BAA-4E45-BCEE-FB03A5454CE0}" presName="hierRoot2" presStyleCnt="0">
        <dgm:presLayoutVars>
          <dgm:hierBranch val="init"/>
        </dgm:presLayoutVars>
      </dgm:prSet>
      <dgm:spPr/>
    </dgm:pt>
    <dgm:pt modelId="{27C197F7-125D-4204-922D-434037134451}" type="pres">
      <dgm:prSet presAssocID="{3BCF724F-1BAA-4E45-BCEE-FB03A5454CE0}" presName="rootComposite" presStyleCnt="0"/>
      <dgm:spPr/>
    </dgm:pt>
    <dgm:pt modelId="{80A8BB9A-9328-48CE-B091-7D8A292E64CA}" type="pres">
      <dgm:prSet presAssocID="{3BCF724F-1BAA-4E45-BCEE-FB03A5454CE0}" presName="rootText" presStyleLbl="node2" presStyleIdx="2" presStyleCnt="5" custScaleX="125655">
        <dgm:presLayoutVars>
          <dgm:chPref val="3"/>
        </dgm:presLayoutVars>
      </dgm:prSet>
      <dgm:spPr/>
      <dgm:t>
        <a:bodyPr/>
        <a:lstStyle/>
        <a:p>
          <a:endParaRPr lang="en-US"/>
        </a:p>
      </dgm:t>
    </dgm:pt>
    <dgm:pt modelId="{9F587A00-D03E-4BA2-85A9-D6F5F3B764E1}" type="pres">
      <dgm:prSet presAssocID="{3BCF724F-1BAA-4E45-BCEE-FB03A5454CE0}" presName="rootConnector" presStyleLbl="node2" presStyleIdx="2" presStyleCnt="5"/>
      <dgm:spPr/>
      <dgm:t>
        <a:bodyPr/>
        <a:lstStyle/>
        <a:p>
          <a:endParaRPr lang="en-US"/>
        </a:p>
      </dgm:t>
    </dgm:pt>
    <dgm:pt modelId="{ACD09311-52F3-4FAA-8650-0AF7C396DE9A}" type="pres">
      <dgm:prSet presAssocID="{3BCF724F-1BAA-4E45-BCEE-FB03A5454CE0}" presName="hierChild4" presStyleCnt="0"/>
      <dgm:spPr/>
    </dgm:pt>
    <dgm:pt modelId="{A4937565-9E5D-4869-8CF0-D9CB61DF1762}" type="pres">
      <dgm:prSet presAssocID="{3BCF724F-1BAA-4E45-BCEE-FB03A5454CE0}" presName="hierChild5" presStyleCnt="0"/>
      <dgm:spPr/>
    </dgm:pt>
    <dgm:pt modelId="{67D75C8A-EFB4-4DA9-A3AD-7E862FDA09A2}" type="pres">
      <dgm:prSet presAssocID="{206E4282-CDEF-4C65-9058-A617232BADD2}" presName="Name37" presStyleLbl="parChTrans1D2" presStyleIdx="3" presStyleCnt="5"/>
      <dgm:spPr/>
      <dgm:t>
        <a:bodyPr/>
        <a:lstStyle/>
        <a:p>
          <a:endParaRPr lang="en-US"/>
        </a:p>
      </dgm:t>
    </dgm:pt>
    <dgm:pt modelId="{AA5E6D7E-EFA5-4FE3-97AB-4E0059095334}" type="pres">
      <dgm:prSet presAssocID="{39D84E1A-A498-48CC-9724-56976CA00AAA}" presName="hierRoot2" presStyleCnt="0">
        <dgm:presLayoutVars>
          <dgm:hierBranch val="init"/>
        </dgm:presLayoutVars>
      </dgm:prSet>
      <dgm:spPr/>
    </dgm:pt>
    <dgm:pt modelId="{F1AA5CF2-2C7A-49AC-A9A1-4C6DC10FA224}" type="pres">
      <dgm:prSet presAssocID="{39D84E1A-A498-48CC-9724-56976CA00AAA}" presName="rootComposite" presStyleCnt="0"/>
      <dgm:spPr/>
    </dgm:pt>
    <dgm:pt modelId="{9245C64A-A01A-4807-8E5C-B44B68D52006}" type="pres">
      <dgm:prSet presAssocID="{39D84E1A-A498-48CC-9724-56976CA00AAA}" presName="rootText" presStyleLbl="node2" presStyleIdx="3" presStyleCnt="5">
        <dgm:presLayoutVars>
          <dgm:chPref val="3"/>
        </dgm:presLayoutVars>
      </dgm:prSet>
      <dgm:spPr/>
      <dgm:t>
        <a:bodyPr/>
        <a:lstStyle/>
        <a:p>
          <a:endParaRPr lang="en-US"/>
        </a:p>
      </dgm:t>
    </dgm:pt>
    <dgm:pt modelId="{19BAA4B1-4CB4-4A33-B1A9-184FA3AE8546}" type="pres">
      <dgm:prSet presAssocID="{39D84E1A-A498-48CC-9724-56976CA00AAA}" presName="rootConnector" presStyleLbl="node2" presStyleIdx="3" presStyleCnt="5"/>
      <dgm:spPr/>
      <dgm:t>
        <a:bodyPr/>
        <a:lstStyle/>
        <a:p>
          <a:endParaRPr lang="en-US"/>
        </a:p>
      </dgm:t>
    </dgm:pt>
    <dgm:pt modelId="{B03D480D-4542-46CE-97C1-C305FF698B4C}" type="pres">
      <dgm:prSet presAssocID="{39D84E1A-A498-48CC-9724-56976CA00AAA}" presName="hierChild4" presStyleCnt="0"/>
      <dgm:spPr/>
    </dgm:pt>
    <dgm:pt modelId="{BC11824D-EE1D-4FDE-BB8F-2DC6FF54BC7F}" type="pres">
      <dgm:prSet presAssocID="{39D84E1A-A498-48CC-9724-56976CA00AAA}" presName="hierChild5" presStyleCnt="0"/>
      <dgm:spPr/>
    </dgm:pt>
    <dgm:pt modelId="{C8C5A584-B350-46B7-96B4-42D9072CA28D}" type="pres">
      <dgm:prSet presAssocID="{F9886692-D78F-4050-BFA0-419E6A9A1671}" presName="Name37" presStyleLbl="parChTrans1D2" presStyleIdx="4" presStyleCnt="5"/>
      <dgm:spPr/>
      <dgm:t>
        <a:bodyPr/>
        <a:lstStyle/>
        <a:p>
          <a:endParaRPr lang="en-US"/>
        </a:p>
      </dgm:t>
    </dgm:pt>
    <dgm:pt modelId="{64C31232-70EA-4330-8F7A-149FCB796B37}" type="pres">
      <dgm:prSet presAssocID="{17FAF16E-0190-4DCB-B5B1-51A46E1A2EB2}" presName="hierRoot2" presStyleCnt="0">
        <dgm:presLayoutVars>
          <dgm:hierBranch val="init"/>
        </dgm:presLayoutVars>
      </dgm:prSet>
      <dgm:spPr/>
    </dgm:pt>
    <dgm:pt modelId="{76FCD635-B5AF-48CE-ACAB-E32A69AA8301}" type="pres">
      <dgm:prSet presAssocID="{17FAF16E-0190-4DCB-B5B1-51A46E1A2EB2}" presName="rootComposite" presStyleCnt="0"/>
      <dgm:spPr/>
    </dgm:pt>
    <dgm:pt modelId="{42998948-66E0-4217-B3B1-99B7360B9334}" type="pres">
      <dgm:prSet presAssocID="{17FAF16E-0190-4DCB-B5B1-51A46E1A2EB2}" presName="rootText" presStyleLbl="node2" presStyleIdx="4" presStyleCnt="5">
        <dgm:presLayoutVars>
          <dgm:chPref val="3"/>
        </dgm:presLayoutVars>
      </dgm:prSet>
      <dgm:spPr/>
      <dgm:t>
        <a:bodyPr/>
        <a:lstStyle/>
        <a:p>
          <a:endParaRPr lang="en-US"/>
        </a:p>
      </dgm:t>
    </dgm:pt>
    <dgm:pt modelId="{EAB72EF9-86C2-4552-A688-0906819CCA80}" type="pres">
      <dgm:prSet presAssocID="{17FAF16E-0190-4DCB-B5B1-51A46E1A2EB2}" presName="rootConnector" presStyleLbl="node2" presStyleIdx="4" presStyleCnt="5"/>
      <dgm:spPr/>
      <dgm:t>
        <a:bodyPr/>
        <a:lstStyle/>
        <a:p>
          <a:endParaRPr lang="en-US"/>
        </a:p>
      </dgm:t>
    </dgm:pt>
    <dgm:pt modelId="{F16126DD-552A-4FC3-9A7E-E7491AF5FD8B}" type="pres">
      <dgm:prSet presAssocID="{17FAF16E-0190-4DCB-B5B1-51A46E1A2EB2}" presName="hierChild4" presStyleCnt="0"/>
      <dgm:spPr/>
    </dgm:pt>
    <dgm:pt modelId="{A699E21B-44BF-471D-AB42-02CD333E1EE1}" type="pres">
      <dgm:prSet presAssocID="{17FAF16E-0190-4DCB-B5B1-51A46E1A2EB2}" presName="hierChild5" presStyleCnt="0"/>
      <dgm:spPr/>
    </dgm:pt>
    <dgm:pt modelId="{706585DF-D1F8-4AE3-8E79-E6445F9DD014}" type="pres">
      <dgm:prSet presAssocID="{EF17F731-FD65-40A7-9F4D-D4ED2CF917DB}" presName="hierChild3" presStyleCnt="0"/>
      <dgm:spPr/>
    </dgm:pt>
  </dgm:ptLst>
  <dgm:cxnLst>
    <dgm:cxn modelId="{FED5DECC-035D-49A3-9A63-D9DA4BF37905}" srcId="{EF17F731-FD65-40A7-9F4D-D4ED2CF917DB}" destId="{3BCF724F-1BAA-4E45-BCEE-FB03A5454CE0}" srcOrd="2" destOrd="0" parTransId="{FD830BBD-1600-428D-A90B-1E35147E4825}" sibTransId="{D017CC63-51F3-40C2-81FB-A73263CD9CCA}"/>
    <dgm:cxn modelId="{FAA7F7E3-8A5E-476F-BD52-C9B4D383CD9A}" srcId="{DB3A8B8D-C09B-44F3-BB0D-F2E321B42C08}" destId="{EF17F731-FD65-40A7-9F4D-D4ED2CF917DB}" srcOrd="0" destOrd="0" parTransId="{F0EEE6EB-C5A8-47CE-B2F8-06FDCC0D8AFE}" sibTransId="{FDA66852-80CB-4D40-A849-5826865F92DA}"/>
    <dgm:cxn modelId="{012F7E94-C382-4031-B4A3-C81956FF0F1E}" type="presOf" srcId="{9A72A3AF-E595-47CC-8865-9552555FAB2E}" destId="{90F5DC26-08FA-4AF0-B7C7-31ABC8B53F9A}" srcOrd="0" destOrd="0" presId="urn:microsoft.com/office/officeart/2005/8/layout/orgChart1"/>
    <dgm:cxn modelId="{9219469E-1CCA-442E-BE50-9A90256BC3B9}" type="presOf" srcId="{DB3A8B8D-C09B-44F3-BB0D-F2E321B42C08}" destId="{B7EAE5B3-4D7E-4952-A4E1-EBA77D66D53B}" srcOrd="0" destOrd="0" presId="urn:microsoft.com/office/officeart/2005/8/layout/orgChart1"/>
    <dgm:cxn modelId="{4B5E51C6-77A9-4C8E-8236-AED6BCAAF141}" type="presOf" srcId="{3BCF724F-1BAA-4E45-BCEE-FB03A5454CE0}" destId="{80A8BB9A-9328-48CE-B091-7D8A292E64CA}" srcOrd="0" destOrd="0" presId="urn:microsoft.com/office/officeart/2005/8/layout/orgChart1"/>
    <dgm:cxn modelId="{1056FE0B-3730-4A90-A542-FFDFBEEE8765}" type="presOf" srcId="{EF17F731-FD65-40A7-9F4D-D4ED2CF917DB}" destId="{C3F2246F-18E6-4720-99A2-E1C1EA1DD18C}" srcOrd="1" destOrd="0" presId="urn:microsoft.com/office/officeart/2005/8/layout/orgChart1"/>
    <dgm:cxn modelId="{6F517305-6F6F-48CE-B1B7-35E6E91EA8E5}" type="presOf" srcId="{3BCF724F-1BAA-4E45-BCEE-FB03A5454CE0}" destId="{9F587A00-D03E-4BA2-85A9-D6F5F3B764E1}" srcOrd="1" destOrd="0" presId="urn:microsoft.com/office/officeart/2005/8/layout/orgChart1"/>
    <dgm:cxn modelId="{B68E4314-29DD-4795-ADA1-C07788CA23EB}" type="presOf" srcId="{206E4282-CDEF-4C65-9058-A617232BADD2}" destId="{67D75C8A-EFB4-4DA9-A3AD-7E862FDA09A2}" srcOrd="0" destOrd="0" presId="urn:microsoft.com/office/officeart/2005/8/layout/orgChart1"/>
    <dgm:cxn modelId="{E23E99EF-CD4B-4892-B704-9C6D29C9C3A4}" srcId="{EF17F731-FD65-40A7-9F4D-D4ED2CF917DB}" destId="{17FAF16E-0190-4DCB-B5B1-51A46E1A2EB2}" srcOrd="4" destOrd="0" parTransId="{F9886692-D78F-4050-BFA0-419E6A9A1671}" sibTransId="{36CC8F5D-59B9-45D6-A2DE-91EA7843417D}"/>
    <dgm:cxn modelId="{DB58C22D-F16F-452D-88D8-1A9219C2BB0C}" type="presOf" srcId="{A8D45A07-B9F3-4A14-8663-BFF87969BB46}" destId="{A0AEC7BE-9882-4343-93A8-DB481F2F00CC}" srcOrd="0" destOrd="0" presId="urn:microsoft.com/office/officeart/2005/8/layout/orgChart1"/>
    <dgm:cxn modelId="{22DEA190-939A-41BC-A1A0-28748F92559B}" type="presOf" srcId="{17FAF16E-0190-4DCB-B5B1-51A46E1A2EB2}" destId="{42998948-66E0-4217-B3B1-99B7360B9334}" srcOrd="0" destOrd="0" presId="urn:microsoft.com/office/officeart/2005/8/layout/orgChart1"/>
    <dgm:cxn modelId="{EB487560-470C-42F9-B508-8784DFF110F8}" type="presOf" srcId="{ED7B0EC9-4C62-4048-A759-481B354991C9}" destId="{6E6A23F8-FB24-429F-B9CD-F99AEF1F78E8}" srcOrd="0" destOrd="0" presId="urn:microsoft.com/office/officeart/2005/8/layout/orgChart1"/>
    <dgm:cxn modelId="{5C556406-729A-463A-B5BD-7CC5E066D544}" srcId="{EF17F731-FD65-40A7-9F4D-D4ED2CF917DB}" destId="{ED7B0EC9-4C62-4048-A759-481B354991C9}" srcOrd="0" destOrd="0" parTransId="{9A72A3AF-E595-47CC-8865-9552555FAB2E}" sibTransId="{E9FB5E3B-7F53-4378-AA49-A873FD469447}"/>
    <dgm:cxn modelId="{AA16952C-0E89-4579-8856-246C05FDFABA}" type="presOf" srcId="{17FAF16E-0190-4DCB-B5B1-51A46E1A2EB2}" destId="{EAB72EF9-86C2-4552-A688-0906819CCA80}" srcOrd="1" destOrd="0" presId="urn:microsoft.com/office/officeart/2005/8/layout/orgChart1"/>
    <dgm:cxn modelId="{631F5311-A70A-4329-99F1-97703EA3A6C8}" type="presOf" srcId="{39D84E1A-A498-48CC-9724-56976CA00AAA}" destId="{9245C64A-A01A-4807-8E5C-B44B68D52006}" srcOrd="0" destOrd="0" presId="urn:microsoft.com/office/officeart/2005/8/layout/orgChart1"/>
    <dgm:cxn modelId="{D08DF7A1-8680-4D46-9695-6B330267EB3A}" type="presOf" srcId="{EF17F731-FD65-40A7-9F4D-D4ED2CF917DB}" destId="{4F3FCADA-43A4-4B25-8BC7-05A01B990315}" srcOrd="0" destOrd="0" presId="urn:microsoft.com/office/officeart/2005/8/layout/orgChart1"/>
    <dgm:cxn modelId="{C2F7936C-E932-4E1F-A381-850544ECFEF9}" type="presOf" srcId="{2D29FD07-AD0E-47CA-ABC2-E98E8713A0BF}" destId="{BF0B25A3-1D39-4569-808F-00253A17361B}" srcOrd="1" destOrd="0" presId="urn:microsoft.com/office/officeart/2005/8/layout/orgChart1"/>
    <dgm:cxn modelId="{0058CDFF-4512-4F37-A205-8FCB584DA9F2}" type="presOf" srcId="{39D84E1A-A498-48CC-9724-56976CA00AAA}" destId="{19BAA4B1-4CB4-4A33-B1A9-184FA3AE8546}" srcOrd="1" destOrd="0" presId="urn:microsoft.com/office/officeart/2005/8/layout/orgChart1"/>
    <dgm:cxn modelId="{98E0B07D-0F22-43BF-BC3F-315BA9AFD71F}" srcId="{EF17F731-FD65-40A7-9F4D-D4ED2CF917DB}" destId="{2D29FD07-AD0E-47CA-ABC2-E98E8713A0BF}" srcOrd="1" destOrd="0" parTransId="{A8D45A07-B9F3-4A14-8663-BFF87969BB46}" sibTransId="{48DDCC81-4A00-4EA8-A56F-14F3E7509ED6}"/>
    <dgm:cxn modelId="{EA1BEB09-7278-4816-B96F-80955CE02FAA}" type="presOf" srcId="{ED7B0EC9-4C62-4048-A759-481B354991C9}" destId="{361E0288-7793-4B22-B43C-78CEECD273D6}" srcOrd="1" destOrd="0" presId="urn:microsoft.com/office/officeart/2005/8/layout/orgChart1"/>
    <dgm:cxn modelId="{3DC9D608-5C0E-4D1A-82BA-16257E07B7ED}" type="presOf" srcId="{2D29FD07-AD0E-47CA-ABC2-E98E8713A0BF}" destId="{03A5D986-97A7-4B0B-B4B0-E128E4E98852}" srcOrd="0" destOrd="0" presId="urn:microsoft.com/office/officeart/2005/8/layout/orgChart1"/>
    <dgm:cxn modelId="{A7F4B0A5-0595-4BEE-B54B-3E53D09C5F40}" type="presOf" srcId="{FD830BBD-1600-428D-A90B-1E35147E4825}" destId="{AD5ACAD0-263E-41A8-836C-6A5FDB5FB7B4}" srcOrd="0" destOrd="0" presId="urn:microsoft.com/office/officeart/2005/8/layout/orgChart1"/>
    <dgm:cxn modelId="{E1C9E5C1-3633-4015-8611-74250FD524C0}" type="presOf" srcId="{F9886692-D78F-4050-BFA0-419E6A9A1671}" destId="{C8C5A584-B350-46B7-96B4-42D9072CA28D}" srcOrd="0" destOrd="0" presId="urn:microsoft.com/office/officeart/2005/8/layout/orgChart1"/>
    <dgm:cxn modelId="{1A8C1640-02A9-44CB-9A08-B39D8E021909}" srcId="{EF17F731-FD65-40A7-9F4D-D4ED2CF917DB}" destId="{39D84E1A-A498-48CC-9724-56976CA00AAA}" srcOrd="3" destOrd="0" parTransId="{206E4282-CDEF-4C65-9058-A617232BADD2}" sibTransId="{953037B6-E7EB-4088-87B0-E83EE9B3F082}"/>
    <dgm:cxn modelId="{037BCCC5-892B-4B1A-AB60-7C3AE33E11E3}" type="presParOf" srcId="{B7EAE5B3-4D7E-4952-A4E1-EBA77D66D53B}" destId="{8B9F485A-E7D0-47CF-88A6-0DBD4C872FF9}" srcOrd="0" destOrd="0" presId="urn:microsoft.com/office/officeart/2005/8/layout/orgChart1"/>
    <dgm:cxn modelId="{CB41E656-C7AB-417C-A7D2-2878F1D4E6C3}" type="presParOf" srcId="{8B9F485A-E7D0-47CF-88A6-0DBD4C872FF9}" destId="{86E24507-47F6-4D48-A6C0-941794AA82B2}" srcOrd="0" destOrd="0" presId="urn:microsoft.com/office/officeart/2005/8/layout/orgChart1"/>
    <dgm:cxn modelId="{CB115000-A1B9-4FE7-A3C8-09CCCAEBCD2B}" type="presParOf" srcId="{86E24507-47F6-4D48-A6C0-941794AA82B2}" destId="{4F3FCADA-43A4-4B25-8BC7-05A01B990315}" srcOrd="0" destOrd="0" presId="urn:microsoft.com/office/officeart/2005/8/layout/orgChart1"/>
    <dgm:cxn modelId="{B448FF8E-8863-4724-B7BF-57FFBEDD6F8D}" type="presParOf" srcId="{86E24507-47F6-4D48-A6C0-941794AA82B2}" destId="{C3F2246F-18E6-4720-99A2-E1C1EA1DD18C}" srcOrd="1" destOrd="0" presId="urn:microsoft.com/office/officeart/2005/8/layout/orgChart1"/>
    <dgm:cxn modelId="{55FCACF3-0613-41A6-82A7-E577CE7D9E5C}" type="presParOf" srcId="{8B9F485A-E7D0-47CF-88A6-0DBD4C872FF9}" destId="{87EA3B5D-5F98-4C40-A9C3-11511499F050}" srcOrd="1" destOrd="0" presId="urn:microsoft.com/office/officeart/2005/8/layout/orgChart1"/>
    <dgm:cxn modelId="{5BCDDC1C-FEB0-4106-8658-BFACD61C1D11}" type="presParOf" srcId="{87EA3B5D-5F98-4C40-A9C3-11511499F050}" destId="{90F5DC26-08FA-4AF0-B7C7-31ABC8B53F9A}" srcOrd="0" destOrd="0" presId="urn:microsoft.com/office/officeart/2005/8/layout/orgChart1"/>
    <dgm:cxn modelId="{2BAEA131-C71C-4700-B0BB-7C0BE5E7C802}" type="presParOf" srcId="{87EA3B5D-5F98-4C40-A9C3-11511499F050}" destId="{A8BE3588-BC5E-476C-86DE-32B952DC765F}" srcOrd="1" destOrd="0" presId="urn:microsoft.com/office/officeart/2005/8/layout/orgChart1"/>
    <dgm:cxn modelId="{B7C51B80-FC20-4FAD-8D5D-426DD580397B}" type="presParOf" srcId="{A8BE3588-BC5E-476C-86DE-32B952DC765F}" destId="{6818D76B-1E97-4AD2-B899-DF1E66F8E413}" srcOrd="0" destOrd="0" presId="urn:microsoft.com/office/officeart/2005/8/layout/orgChart1"/>
    <dgm:cxn modelId="{87ABFAE3-4A73-497E-A387-50168DF53E13}" type="presParOf" srcId="{6818D76B-1E97-4AD2-B899-DF1E66F8E413}" destId="{6E6A23F8-FB24-429F-B9CD-F99AEF1F78E8}" srcOrd="0" destOrd="0" presId="urn:microsoft.com/office/officeart/2005/8/layout/orgChart1"/>
    <dgm:cxn modelId="{4E445507-4B7B-4E89-8917-C7729DCE8856}" type="presParOf" srcId="{6818D76B-1E97-4AD2-B899-DF1E66F8E413}" destId="{361E0288-7793-4B22-B43C-78CEECD273D6}" srcOrd="1" destOrd="0" presId="urn:microsoft.com/office/officeart/2005/8/layout/orgChart1"/>
    <dgm:cxn modelId="{3FAF6446-E179-40B3-9251-11FB9FE1DFCD}" type="presParOf" srcId="{A8BE3588-BC5E-476C-86DE-32B952DC765F}" destId="{3534D96C-D4F1-41AD-9DBF-77CF612EA37E}" srcOrd="1" destOrd="0" presId="urn:microsoft.com/office/officeart/2005/8/layout/orgChart1"/>
    <dgm:cxn modelId="{19B456FA-BBDE-44B5-8218-D6426F7D0429}" type="presParOf" srcId="{A8BE3588-BC5E-476C-86DE-32B952DC765F}" destId="{C7AF9CE2-4224-4C53-8015-ED4F3F297CF5}" srcOrd="2" destOrd="0" presId="urn:microsoft.com/office/officeart/2005/8/layout/orgChart1"/>
    <dgm:cxn modelId="{3BD2250F-5D19-4CAA-BA64-432BE4933C75}" type="presParOf" srcId="{87EA3B5D-5F98-4C40-A9C3-11511499F050}" destId="{A0AEC7BE-9882-4343-93A8-DB481F2F00CC}" srcOrd="2" destOrd="0" presId="urn:microsoft.com/office/officeart/2005/8/layout/orgChart1"/>
    <dgm:cxn modelId="{97D3C9AA-D7D4-48F0-B431-8718F983E37A}" type="presParOf" srcId="{87EA3B5D-5F98-4C40-A9C3-11511499F050}" destId="{274008DF-2155-4BBB-84BE-1012C3F990DD}" srcOrd="3" destOrd="0" presId="urn:microsoft.com/office/officeart/2005/8/layout/orgChart1"/>
    <dgm:cxn modelId="{FE391E07-2762-46D4-932A-3C7627C0B758}" type="presParOf" srcId="{274008DF-2155-4BBB-84BE-1012C3F990DD}" destId="{3C99BFCA-C401-412C-B681-A46D9BF8939F}" srcOrd="0" destOrd="0" presId="urn:microsoft.com/office/officeart/2005/8/layout/orgChart1"/>
    <dgm:cxn modelId="{66B9F119-C0E4-47D8-9FF8-D070FF36D9B8}" type="presParOf" srcId="{3C99BFCA-C401-412C-B681-A46D9BF8939F}" destId="{03A5D986-97A7-4B0B-B4B0-E128E4E98852}" srcOrd="0" destOrd="0" presId="urn:microsoft.com/office/officeart/2005/8/layout/orgChart1"/>
    <dgm:cxn modelId="{6EB8BF4C-782B-43A2-B141-7CC3A543CA52}" type="presParOf" srcId="{3C99BFCA-C401-412C-B681-A46D9BF8939F}" destId="{BF0B25A3-1D39-4569-808F-00253A17361B}" srcOrd="1" destOrd="0" presId="urn:microsoft.com/office/officeart/2005/8/layout/orgChart1"/>
    <dgm:cxn modelId="{C9D6AE57-F5BC-4DE8-A0F5-B08574118C5A}" type="presParOf" srcId="{274008DF-2155-4BBB-84BE-1012C3F990DD}" destId="{AA2FEE43-CF98-4456-AFE9-415C8D571D54}" srcOrd="1" destOrd="0" presId="urn:microsoft.com/office/officeart/2005/8/layout/orgChart1"/>
    <dgm:cxn modelId="{FA0E5D6B-6291-4FCE-A8AE-4DC28077468D}" type="presParOf" srcId="{274008DF-2155-4BBB-84BE-1012C3F990DD}" destId="{1C9AD113-D728-4533-8AA4-A17A3BA0632B}" srcOrd="2" destOrd="0" presId="urn:microsoft.com/office/officeart/2005/8/layout/orgChart1"/>
    <dgm:cxn modelId="{9BF5FD49-9B3D-4BED-B597-3620D53B2BE4}" type="presParOf" srcId="{87EA3B5D-5F98-4C40-A9C3-11511499F050}" destId="{AD5ACAD0-263E-41A8-836C-6A5FDB5FB7B4}" srcOrd="4" destOrd="0" presId="urn:microsoft.com/office/officeart/2005/8/layout/orgChart1"/>
    <dgm:cxn modelId="{31309A4B-C9C7-404D-9427-64FA2CE5A938}" type="presParOf" srcId="{87EA3B5D-5F98-4C40-A9C3-11511499F050}" destId="{CD5026F7-0812-4F2F-9F4F-A869AA53A16B}" srcOrd="5" destOrd="0" presId="urn:microsoft.com/office/officeart/2005/8/layout/orgChart1"/>
    <dgm:cxn modelId="{29556DCD-D5B2-4692-9ADC-63F7A3E88F9F}" type="presParOf" srcId="{CD5026F7-0812-4F2F-9F4F-A869AA53A16B}" destId="{27C197F7-125D-4204-922D-434037134451}" srcOrd="0" destOrd="0" presId="urn:microsoft.com/office/officeart/2005/8/layout/orgChart1"/>
    <dgm:cxn modelId="{9BCC36B7-3F1E-40B3-AB5E-26A8F9D0C533}" type="presParOf" srcId="{27C197F7-125D-4204-922D-434037134451}" destId="{80A8BB9A-9328-48CE-B091-7D8A292E64CA}" srcOrd="0" destOrd="0" presId="urn:microsoft.com/office/officeart/2005/8/layout/orgChart1"/>
    <dgm:cxn modelId="{BFB66A1E-F965-437F-A204-DD7A5456B81D}" type="presParOf" srcId="{27C197F7-125D-4204-922D-434037134451}" destId="{9F587A00-D03E-4BA2-85A9-D6F5F3B764E1}" srcOrd="1" destOrd="0" presId="urn:microsoft.com/office/officeart/2005/8/layout/orgChart1"/>
    <dgm:cxn modelId="{35D18FB9-CC17-4F0A-809A-220EBD3A5330}" type="presParOf" srcId="{CD5026F7-0812-4F2F-9F4F-A869AA53A16B}" destId="{ACD09311-52F3-4FAA-8650-0AF7C396DE9A}" srcOrd="1" destOrd="0" presId="urn:microsoft.com/office/officeart/2005/8/layout/orgChart1"/>
    <dgm:cxn modelId="{DEDA1FFE-1769-415D-986D-EA1BC45F8E2A}" type="presParOf" srcId="{CD5026F7-0812-4F2F-9F4F-A869AA53A16B}" destId="{A4937565-9E5D-4869-8CF0-D9CB61DF1762}" srcOrd="2" destOrd="0" presId="urn:microsoft.com/office/officeart/2005/8/layout/orgChart1"/>
    <dgm:cxn modelId="{FC6D99C0-4E94-4EF8-B4F0-EF90C4DB52B1}" type="presParOf" srcId="{87EA3B5D-5F98-4C40-A9C3-11511499F050}" destId="{67D75C8A-EFB4-4DA9-A3AD-7E862FDA09A2}" srcOrd="6" destOrd="0" presId="urn:microsoft.com/office/officeart/2005/8/layout/orgChart1"/>
    <dgm:cxn modelId="{30E4A99D-0C6A-41B8-A021-FCA0C88333D6}" type="presParOf" srcId="{87EA3B5D-5F98-4C40-A9C3-11511499F050}" destId="{AA5E6D7E-EFA5-4FE3-97AB-4E0059095334}" srcOrd="7" destOrd="0" presId="urn:microsoft.com/office/officeart/2005/8/layout/orgChart1"/>
    <dgm:cxn modelId="{B0CE1EB7-207B-44B4-9C32-5BB9751B68CB}" type="presParOf" srcId="{AA5E6D7E-EFA5-4FE3-97AB-4E0059095334}" destId="{F1AA5CF2-2C7A-49AC-A9A1-4C6DC10FA224}" srcOrd="0" destOrd="0" presId="urn:microsoft.com/office/officeart/2005/8/layout/orgChart1"/>
    <dgm:cxn modelId="{189920FE-76A0-41B3-BBA0-FF848A004849}" type="presParOf" srcId="{F1AA5CF2-2C7A-49AC-A9A1-4C6DC10FA224}" destId="{9245C64A-A01A-4807-8E5C-B44B68D52006}" srcOrd="0" destOrd="0" presId="urn:microsoft.com/office/officeart/2005/8/layout/orgChart1"/>
    <dgm:cxn modelId="{D1DF95CC-D77E-4336-B890-A028B7356412}" type="presParOf" srcId="{F1AA5CF2-2C7A-49AC-A9A1-4C6DC10FA224}" destId="{19BAA4B1-4CB4-4A33-B1A9-184FA3AE8546}" srcOrd="1" destOrd="0" presId="urn:microsoft.com/office/officeart/2005/8/layout/orgChart1"/>
    <dgm:cxn modelId="{035FBDF6-4771-464A-8CB1-918BA3734039}" type="presParOf" srcId="{AA5E6D7E-EFA5-4FE3-97AB-4E0059095334}" destId="{B03D480D-4542-46CE-97C1-C305FF698B4C}" srcOrd="1" destOrd="0" presId="urn:microsoft.com/office/officeart/2005/8/layout/orgChart1"/>
    <dgm:cxn modelId="{A3FA9E8B-9470-4B62-908E-76567A351482}" type="presParOf" srcId="{AA5E6D7E-EFA5-4FE3-97AB-4E0059095334}" destId="{BC11824D-EE1D-4FDE-BB8F-2DC6FF54BC7F}" srcOrd="2" destOrd="0" presId="urn:microsoft.com/office/officeart/2005/8/layout/orgChart1"/>
    <dgm:cxn modelId="{2F27F557-D970-4173-8805-98A3C1E9F2BD}" type="presParOf" srcId="{87EA3B5D-5F98-4C40-A9C3-11511499F050}" destId="{C8C5A584-B350-46B7-96B4-42D9072CA28D}" srcOrd="8" destOrd="0" presId="urn:microsoft.com/office/officeart/2005/8/layout/orgChart1"/>
    <dgm:cxn modelId="{CE90CBBD-0002-42A1-8F3C-5A2C9ECFA759}" type="presParOf" srcId="{87EA3B5D-5F98-4C40-A9C3-11511499F050}" destId="{64C31232-70EA-4330-8F7A-149FCB796B37}" srcOrd="9" destOrd="0" presId="urn:microsoft.com/office/officeart/2005/8/layout/orgChart1"/>
    <dgm:cxn modelId="{FF0563CC-44A0-4264-8046-389FB4C146DE}" type="presParOf" srcId="{64C31232-70EA-4330-8F7A-149FCB796B37}" destId="{76FCD635-B5AF-48CE-ACAB-E32A69AA8301}" srcOrd="0" destOrd="0" presId="urn:microsoft.com/office/officeart/2005/8/layout/orgChart1"/>
    <dgm:cxn modelId="{77097DE0-1940-45B5-ABD5-730B37E89465}" type="presParOf" srcId="{76FCD635-B5AF-48CE-ACAB-E32A69AA8301}" destId="{42998948-66E0-4217-B3B1-99B7360B9334}" srcOrd="0" destOrd="0" presId="urn:microsoft.com/office/officeart/2005/8/layout/orgChart1"/>
    <dgm:cxn modelId="{1DBA1A4C-5B48-4157-86C8-5E26C1781937}" type="presParOf" srcId="{76FCD635-B5AF-48CE-ACAB-E32A69AA8301}" destId="{EAB72EF9-86C2-4552-A688-0906819CCA80}" srcOrd="1" destOrd="0" presId="urn:microsoft.com/office/officeart/2005/8/layout/orgChart1"/>
    <dgm:cxn modelId="{DA67E908-827F-4022-A3BD-B7176938EA0D}" type="presParOf" srcId="{64C31232-70EA-4330-8F7A-149FCB796B37}" destId="{F16126DD-552A-4FC3-9A7E-E7491AF5FD8B}" srcOrd="1" destOrd="0" presId="urn:microsoft.com/office/officeart/2005/8/layout/orgChart1"/>
    <dgm:cxn modelId="{81AABD10-2609-416F-89C7-B8D38D0ADC6E}" type="presParOf" srcId="{64C31232-70EA-4330-8F7A-149FCB796B37}" destId="{A699E21B-44BF-471D-AB42-02CD333E1EE1}" srcOrd="2" destOrd="0" presId="urn:microsoft.com/office/officeart/2005/8/layout/orgChart1"/>
    <dgm:cxn modelId="{DAB67DE0-5474-48C8-A461-943F122F19A4}" type="presParOf" srcId="{8B9F485A-E7D0-47CF-88A6-0DBD4C872FF9}" destId="{706585DF-D1F8-4AE3-8E79-E6445F9DD0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285D1-2EB1-4797-8E29-BB56F427119C}" type="doc">
      <dgm:prSet loTypeId="urn:microsoft.com/office/officeart/2005/8/layout/hProcess9" loCatId="process" qsTypeId="urn:microsoft.com/office/officeart/2005/8/quickstyle/simple1" qsCatId="simple" csTypeId="urn:microsoft.com/office/officeart/2005/8/colors/accent2_2" csCatId="accent2" phldr="1"/>
      <dgm:spPr/>
    </dgm:pt>
    <dgm:pt modelId="{A6B65D45-CA19-4496-BEBE-CEF408300ED9}">
      <dgm:prSet phldrT="[Text]" custT="1"/>
      <dgm:spPr>
        <a:solidFill>
          <a:schemeClr val="accent2">
            <a:lumMod val="60000"/>
            <a:lumOff val="40000"/>
          </a:schemeClr>
        </a:solidFill>
      </dgm:spPr>
      <dgm:t>
        <a:bodyPr/>
        <a:lstStyle/>
        <a:p>
          <a:r>
            <a:rPr lang="en-US" sz="2000" dirty="0">
              <a:solidFill>
                <a:schemeClr val="tx1"/>
              </a:solidFill>
            </a:rPr>
            <a:t>Below Basic Implementation </a:t>
          </a:r>
        </a:p>
      </dgm:t>
    </dgm:pt>
    <dgm:pt modelId="{7FDFD349-6C7B-4F33-AE87-54B23185A564}" type="parTrans" cxnId="{B51B72DD-C036-44EB-A98B-0DC6D46B3BA5}">
      <dgm:prSet/>
      <dgm:spPr/>
      <dgm:t>
        <a:bodyPr/>
        <a:lstStyle/>
        <a:p>
          <a:endParaRPr lang="en-US"/>
        </a:p>
      </dgm:t>
    </dgm:pt>
    <dgm:pt modelId="{87CED1BB-24A3-41CD-837C-CA420152A5A7}" type="sibTrans" cxnId="{B51B72DD-C036-44EB-A98B-0DC6D46B3BA5}">
      <dgm:prSet/>
      <dgm:spPr/>
      <dgm:t>
        <a:bodyPr/>
        <a:lstStyle/>
        <a:p>
          <a:endParaRPr lang="en-US"/>
        </a:p>
      </dgm:t>
    </dgm:pt>
    <dgm:pt modelId="{C5232129-F5EC-4259-9AB0-EAC880CAD38E}">
      <dgm:prSet phldrT="[Text]" custT="1"/>
      <dgm:spPr/>
      <dgm:t>
        <a:bodyPr/>
        <a:lstStyle/>
        <a:p>
          <a:r>
            <a:rPr lang="en-US" sz="2000" dirty="0">
              <a:solidFill>
                <a:schemeClr val="tx1"/>
              </a:solidFill>
            </a:rPr>
            <a:t>Enhanced Implementation</a:t>
          </a:r>
        </a:p>
      </dgm:t>
    </dgm:pt>
    <dgm:pt modelId="{1F0E2F3E-4136-4988-AB18-CE1C2D9C6291}" type="parTrans" cxnId="{5EB9C366-D5F7-41A0-A080-3CA164D9E9D1}">
      <dgm:prSet/>
      <dgm:spPr/>
      <dgm:t>
        <a:bodyPr/>
        <a:lstStyle/>
        <a:p>
          <a:endParaRPr lang="en-US"/>
        </a:p>
      </dgm:t>
    </dgm:pt>
    <dgm:pt modelId="{95A5FB4B-EA30-4F46-864B-5CDF80673CFA}" type="sibTrans" cxnId="{5EB9C366-D5F7-41A0-A080-3CA164D9E9D1}">
      <dgm:prSet/>
      <dgm:spPr/>
      <dgm:t>
        <a:bodyPr/>
        <a:lstStyle/>
        <a:p>
          <a:endParaRPr lang="en-US"/>
        </a:p>
      </dgm:t>
    </dgm:pt>
    <dgm:pt modelId="{AE1C8E9F-7DE2-4462-860C-C0451C73C205}">
      <dgm:prSet phldrT="[Text]"/>
      <dgm:spPr/>
      <dgm:t>
        <a:bodyPr/>
        <a:lstStyle/>
        <a:p>
          <a:r>
            <a:rPr lang="en-US" dirty="0">
              <a:solidFill>
                <a:schemeClr val="tx1"/>
              </a:solidFill>
            </a:rPr>
            <a:t>Exemplary Implementation</a:t>
          </a:r>
        </a:p>
      </dgm:t>
    </dgm:pt>
    <dgm:pt modelId="{96BE6FAF-9486-44B9-94B4-972581F3C4D4}" type="parTrans" cxnId="{ECC0567F-7C6D-4F9A-A317-1DFE2A9CCCB2}">
      <dgm:prSet/>
      <dgm:spPr/>
      <dgm:t>
        <a:bodyPr/>
        <a:lstStyle/>
        <a:p>
          <a:endParaRPr lang="en-US"/>
        </a:p>
      </dgm:t>
    </dgm:pt>
    <dgm:pt modelId="{D0F46D4A-065C-4193-8291-9A2EACA20FAF}" type="sibTrans" cxnId="{ECC0567F-7C6D-4F9A-A317-1DFE2A9CCCB2}">
      <dgm:prSet/>
      <dgm:spPr/>
      <dgm:t>
        <a:bodyPr/>
        <a:lstStyle/>
        <a:p>
          <a:endParaRPr lang="en-US"/>
        </a:p>
      </dgm:t>
    </dgm:pt>
    <dgm:pt modelId="{BF999E88-902F-4197-A017-FCB6983591A4}">
      <dgm:prSet phldrT="[Text]" custT="1"/>
      <dgm:spPr/>
      <dgm:t>
        <a:bodyPr/>
        <a:lstStyle/>
        <a:p>
          <a:r>
            <a:rPr lang="en-US" sz="2000" dirty="0">
              <a:solidFill>
                <a:schemeClr val="tx1"/>
              </a:solidFill>
            </a:rPr>
            <a:t>Basic Implementation</a:t>
          </a:r>
        </a:p>
      </dgm:t>
    </dgm:pt>
    <dgm:pt modelId="{60A89C6C-BBBD-4D5D-A275-88D8AFE2FE54}" type="parTrans" cxnId="{FA2AC709-0616-464C-8F4E-6AC75BAA1878}">
      <dgm:prSet/>
      <dgm:spPr/>
      <dgm:t>
        <a:bodyPr/>
        <a:lstStyle/>
        <a:p>
          <a:endParaRPr lang="en-US"/>
        </a:p>
      </dgm:t>
    </dgm:pt>
    <dgm:pt modelId="{CAEF87B7-ED02-4A33-AB1F-E039F2273CBB}" type="sibTrans" cxnId="{FA2AC709-0616-464C-8F4E-6AC75BAA1878}">
      <dgm:prSet/>
      <dgm:spPr/>
      <dgm:t>
        <a:bodyPr/>
        <a:lstStyle/>
        <a:p>
          <a:endParaRPr lang="en-US"/>
        </a:p>
      </dgm:t>
    </dgm:pt>
    <dgm:pt modelId="{3ED22E9A-EC02-4884-BB0A-5398761114B7}" type="pres">
      <dgm:prSet presAssocID="{F16285D1-2EB1-4797-8E29-BB56F427119C}" presName="CompostProcess" presStyleCnt="0">
        <dgm:presLayoutVars>
          <dgm:dir/>
          <dgm:resizeHandles val="exact"/>
        </dgm:presLayoutVars>
      </dgm:prSet>
      <dgm:spPr/>
    </dgm:pt>
    <dgm:pt modelId="{237253E0-D911-48E2-AEFE-9E8BAA079A44}" type="pres">
      <dgm:prSet presAssocID="{F16285D1-2EB1-4797-8E29-BB56F427119C}" presName="arrow" presStyleLbl="bgShp" presStyleIdx="0" presStyleCnt="1" custScaleX="108021"/>
      <dgm:spPr/>
    </dgm:pt>
    <dgm:pt modelId="{3878AE43-7D6F-41DC-8B76-4B83EA4508A0}" type="pres">
      <dgm:prSet presAssocID="{F16285D1-2EB1-4797-8E29-BB56F427119C}" presName="linearProcess" presStyleCnt="0"/>
      <dgm:spPr/>
    </dgm:pt>
    <dgm:pt modelId="{25E20AB6-1649-487D-8C89-EEFFB1D6BE0A}" type="pres">
      <dgm:prSet presAssocID="{A6B65D45-CA19-4496-BEBE-CEF408300ED9}" presName="textNode" presStyleLbl="node1" presStyleIdx="0" presStyleCnt="4" custScaleY="48793">
        <dgm:presLayoutVars>
          <dgm:bulletEnabled val="1"/>
        </dgm:presLayoutVars>
      </dgm:prSet>
      <dgm:spPr/>
      <dgm:t>
        <a:bodyPr/>
        <a:lstStyle/>
        <a:p>
          <a:endParaRPr lang="en-US"/>
        </a:p>
      </dgm:t>
    </dgm:pt>
    <dgm:pt modelId="{03727473-D7D0-4327-B8A2-65B27334EC31}" type="pres">
      <dgm:prSet presAssocID="{87CED1BB-24A3-41CD-837C-CA420152A5A7}" presName="sibTrans" presStyleCnt="0"/>
      <dgm:spPr/>
    </dgm:pt>
    <dgm:pt modelId="{B156D51D-B088-4D6D-82B9-01DD8B21CC9F}" type="pres">
      <dgm:prSet presAssocID="{BF999E88-902F-4197-A017-FCB6983591A4}" presName="textNode" presStyleLbl="node1" presStyleIdx="1" presStyleCnt="4" custScaleY="47940">
        <dgm:presLayoutVars>
          <dgm:bulletEnabled val="1"/>
        </dgm:presLayoutVars>
      </dgm:prSet>
      <dgm:spPr/>
      <dgm:t>
        <a:bodyPr/>
        <a:lstStyle/>
        <a:p>
          <a:endParaRPr lang="en-US"/>
        </a:p>
      </dgm:t>
    </dgm:pt>
    <dgm:pt modelId="{D42B6EAB-6233-4049-BB71-C5831E4A04A4}" type="pres">
      <dgm:prSet presAssocID="{CAEF87B7-ED02-4A33-AB1F-E039F2273CBB}" presName="sibTrans" presStyleCnt="0"/>
      <dgm:spPr/>
    </dgm:pt>
    <dgm:pt modelId="{B5CD2130-1EFC-4D6F-8357-A809427BC70B}" type="pres">
      <dgm:prSet presAssocID="{C5232129-F5EC-4259-9AB0-EAC880CAD38E}" presName="textNode" presStyleLbl="node1" presStyleIdx="2" presStyleCnt="4" custScaleY="45383">
        <dgm:presLayoutVars>
          <dgm:bulletEnabled val="1"/>
        </dgm:presLayoutVars>
      </dgm:prSet>
      <dgm:spPr/>
      <dgm:t>
        <a:bodyPr/>
        <a:lstStyle/>
        <a:p>
          <a:endParaRPr lang="en-US"/>
        </a:p>
      </dgm:t>
    </dgm:pt>
    <dgm:pt modelId="{C15166ED-22F3-4B93-B44E-A6B5FAA9DCBD}" type="pres">
      <dgm:prSet presAssocID="{95A5FB4B-EA30-4F46-864B-5CDF80673CFA}" presName="sibTrans" presStyleCnt="0"/>
      <dgm:spPr/>
    </dgm:pt>
    <dgm:pt modelId="{D2DE82E4-603A-4E6E-AF34-D5A30443D3C4}" type="pres">
      <dgm:prSet presAssocID="{AE1C8E9F-7DE2-4462-860C-C0451C73C205}" presName="textNode" presStyleLbl="node1" presStyleIdx="3" presStyleCnt="4" custScaleY="47940">
        <dgm:presLayoutVars>
          <dgm:bulletEnabled val="1"/>
        </dgm:presLayoutVars>
      </dgm:prSet>
      <dgm:spPr/>
      <dgm:t>
        <a:bodyPr/>
        <a:lstStyle/>
        <a:p>
          <a:endParaRPr lang="en-US"/>
        </a:p>
      </dgm:t>
    </dgm:pt>
  </dgm:ptLst>
  <dgm:cxnLst>
    <dgm:cxn modelId="{3269FAB1-FE8F-4027-B867-A7143BEED82C}" type="presOf" srcId="{F16285D1-2EB1-4797-8E29-BB56F427119C}" destId="{3ED22E9A-EC02-4884-BB0A-5398761114B7}" srcOrd="0" destOrd="0" presId="urn:microsoft.com/office/officeart/2005/8/layout/hProcess9"/>
    <dgm:cxn modelId="{B51B72DD-C036-44EB-A98B-0DC6D46B3BA5}" srcId="{F16285D1-2EB1-4797-8E29-BB56F427119C}" destId="{A6B65D45-CA19-4496-BEBE-CEF408300ED9}" srcOrd="0" destOrd="0" parTransId="{7FDFD349-6C7B-4F33-AE87-54B23185A564}" sibTransId="{87CED1BB-24A3-41CD-837C-CA420152A5A7}"/>
    <dgm:cxn modelId="{5EB9C366-D5F7-41A0-A080-3CA164D9E9D1}" srcId="{F16285D1-2EB1-4797-8E29-BB56F427119C}" destId="{C5232129-F5EC-4259-9AB0-EAC880CAD38E}" srcOrd="2" destOrd="0" parTransId="{1F0E2F3E-4136-4988-AB18-CE1C2D9C6291}" sibTransId="{95A5FB4B-EA30-4F46-864B-5CDF80673CFA}"/>
    <dgm:cxn modelId="{FB24029D-9D57-4BAA-BDAC-47D2E5612B39}" type="presOf" srcId="{BF999E88-902F-4197-A017-FCB6983591A4}" destId="{B156D51D-B088-4D6D-82B9-01DD8B21CC9F}" srcOrd="0" destOrd="0" presId="urn:microsoft.com/office/officeart/2005/8/layout/hProcess9"/>
    <dgm:cxn modelId="{6A553578-A1F4-4E40-8960-7555DC3D1146}" type="presOf" srcId="{AE1C8E9F-7DE2-4462-860C-C0451C73C205}" destId="{D2DE82E4-603A-4E6E-AF34-D5A30443D3C4}" srcOrd="0" destOrd="0" presId="urn:microsoft.com/office/officeart/2005/8/layout/hProcess9"/>
    <dgm:cxn modelId="{502AFBBA-8B2C-43E6-8FE7-DB77FD4A7A5F}" type="presOf" srcId="{A6B65D45-CA19-4496-BEBE-CEF408300ED9}" destId="{25E20AB6-1649-487D-8C89-EEFFB1D6BE0A}" srcOrd="0" destOrd="0" presId="urn:microsoft.com/office/officeart/2005/8/layout/hProcess9"/>
    <dgm:cxn modelId="{FA2AC709-0616-464C-8F4E-6AC75BAA1878}" srcId="{F16285D1-2EB1-4797-8E29-BB56F427119C}" destId="{BF999E88-902F-4197-A017-FCB6983591A4}" srcOrd="1" destOrd="0" parTransId="{60A89C6C-BBBD-4D5D-A275-88D8AFE2FE54}" sibTransId="{CAEF87B7-ED02-4A33-AB1F-E039F2273CBB}"/>
    <dgm:cxn modelId="{FBD258FF-8EC6-4DC6-A0C5-93BF0E8884F9}" type="presOf" srcId="{C5232129-F5EC-4259-9AB0-EAC880CAD38E}" destId="{B5CD2130-1EFC-4D6F-8357-A809427BC70B}" srcOrd="0" destOrd="0" presId="urn:microsoft.com/office/officeart/2005/8/layout/hProcess9"/>
    <dgm:cxn modelId="{ECC0567F-7C6D-4F9A-A317-1DFE2A9CCCB2}" srcId="{F16285D1-2EB1-4797-8E29-BB56F427119C}" destId="{AE1C8E9F-7DE2-4462-860C-C0451C73C205}" srcOrd="3" destOrd="0" parTransId="{96BE6FAF-9486-44B9-94B4-972581F3C4D4}" sibTransId="{D0F46D4A-065C-4193-8291-9A2EACA20FAF}"/>
    <dgm:cxn modelId="{872F1275-2A3F-4750-87D2-883EB573A775}" type="presParOf" srcId="{3ED22E9A-EC02-4884-BB0A-5398761114B7}" destId="{237253E0-D911-48E2-AEFE-9E8BAA079A44}" srcOrd="0" destOrd="0" presId="urn:microsoft.com/office/officeart/2005/8/layout/hProcess9"/>
    <dgm:cxn modelId="{0597E1C1-240A-4FA6-92E6-2A3D40402F0F}" type="presParOf" srcId="{3ED22E9A-EC02-4884-BB0A-5398761114B7}" destId="{3878AE43-7D6F-41DC-8B76-4B83EA4508A0}" srcOrd="1" destOrd="0" presId="urn:microsoft.com/office/officeart/2005/8/layout/hProcess9"/>
    <dgm:cxn modelId="{88D33463-8837-4949-A1ED-CEAA5B7C33E8}" type="presParOf" srcId="{3878AE43-7D6F-41DC-8B76-4B83EA4508A0}" destId="{25E20AB6-1649-487D-8C89-EEFFB1D6BE0A}" srcOrd="0" destOrd="0" presId="urn:microsoft.com/office/officeart/2005/8/layout/hProcess9"/>
    <dgm:cxn modelId="{EB2D9D0D-7920-45F3-97C5-D2E2B54E8F4A}" type="presParOf" srcId="{3878AE43-7D6F-41DC-8B76-4B83EA4508A0}" destId="{03727473-D7D0-4327-B8A2-65B27334EC31}" srcOrd="1" destOrd="0" presId="urn:microsoft.com/office/officeart/2005/8/layout/hProcess9"/>
    <dgm:cxn modelId="{A9B968C6-81C0-430B-8D7F-3A2E467FCD9B}" type="presParOf" srcId="{3878AE43-7D6F-41DC-8B76-4B83EA4508A0}" destId="{B156D51D-B088-4D6D-82B9-01DD8B21CC9F}" srcOrd="2" destOrd="0" presId="urn:microsoft.com/office/officeart/2005/8/layout/hProcess9"/>
    <dgm:cxn modelId="{7B8DFB42-5CA7-463F-8A20-01C7FAAB3A5F}" type="presParOf" srcId="{3878AE43-7D6F-41DC-8B76-4B83EA4508A0}" destId="{D42B6EAB-6233-4049-BB71-C5831E4A04A4}" srcOrd="3" destOrd="0" presId="urn:microsoft.com/office/officeart/2005/8/layout/hProcess9"/>
    <dgm:cxn modelId="{6DCD441B-C970-4E61-BC0C-764B5B94551F}" type="presParOf" srcId="{3878AE43-7D6F-41DC-8B76-4B83EA4508A0}" destId="{B5CD2130-1EFC-4D6F-8357-A809427BC70B}" srcOrd="4" destOrd="0" presId="urn:microsoft.com/office/officeart/2005/8/layout/hProcess9"/>
    <dgm:cxn modelId="{9614124D-3111-4598-AAA9-F5813D2587A8}" type="presParOf" srcId="{3878AE43-7D6F-41DC-8B76-4B83EA4508A0}" destId="{C15166ED-22F3-4B93-B44E-A6B5FAA9DCBD}" srcOrd="5" destOrd="0" presId="urn:microsoft.com/office/officeart/2005/8/layout/hProcess9"/>
    <dgm:cxn modelId="{7BE5D79F-9AEF-448C-8098-80AE563D7D97}" type="presParOf" srcId="{3878AE43-7D6F-41DC-8B76-4B83EA4508A0}" destId="{D2DE82E4-603A-4E6E-AF34-D5A30443D3C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2130AA8-74A7-4E33-9832-C590E3148632}"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AAB9986D-DE8C-436E-A13E-FF017C018218}">
      <dgm:prSet phldrT="[Text]"/>
      <dgm:spPr/>
      <dgm:t>
        <a:bodyPr/>
        <a:lstStyle/>
        <a:p>
          <a:r>
            <a:rPr lang="en-US" dirty="0"/>
            <a:t>Scoring Tool</a:t>
          </a:r>
        </a:p>
      </dgm:t>
    </dgm:pt>
    <dgm:pt modelId="{B84F3151-F272-468B-84C8-4A0A84F41D28}" type="parTrans" cxnId="{5ECA0D3E-05DD-44B5-954F-65EBDEA91D03}">
      <dgm:prSet/>
      <dgm:spPr/>
      <dgm:t>
        <a:bodyPr/>
        <a:lstStyle/>
        <a:p>
          <a:endParaRPr lang="en-US"/>
        </a:p>
      </dgm:t>
    </dgm:pt>
    <dgm:pt modelId="{F31B0A7C-FC76-4FB8-BB3F-C212C8510889}" type="sibTrans" cxnId="{5ECA0D3E-05DD-44B5-954F-65EBDEA91D03}">
      <dgm:prSet/>
      <dgm:spPr/>
      <dgm:t>
        <a:bodyPr/>
        <a:lstStyle/>
        <a:p>
          <a:endParaRPr lang="en-US"/>
        </a:p>
      </dgm:t>
    </dgm:pt>
    <dgm:pt modelId="{F7093A06-9922-4597-8A34-261585D1ED91}">
      <dgm:prSet phldrT="[Text]"/>
      <dgm:spPr/>
      <dgm:t>
        <a:bodyPr/>
        <a:lstStyle/>
        <a:p>
          <a:r>
            <a:rPr lang="en-US" dirty="0"/>
            <a:t>Stakeholder</a:t>
          </a:r>
        </a:p>
        <a:p>
          <a:r>
            <a:rPr lang="en-US" dirty="0"/>
            <a:t>Checklists</a:t>
          </a:r>
        </a:p>
      </dgm:t>
    </dgm:pt>
    <dgm:pt modelId="{C2AE61F9-5A60-4E22-8759-0AC0CCB6935E}" type="parTrans" cxnId="{B7101DD4-93C3-4909-998F-291D8C4B265E}">
      <dgm:prSet/>
      <dgm:spPr/>
      <dgm:t>
        <a:bodyPr/>
        <a:lstStyle/>
        <a:p>
          <a:endParaRPr lang="en-US"/>
        </a:p>
      </dgm:t>
    </dgm:pt>
    <dgm:pt modelId="{3705ADC1-278E-4DAD-BA61-A7AB2DE39336}" type="sibTrans" cxnId="{B7101DD4-93C3-4909-998F-291D8C4B265E}">
      <dgm:prSet/>
      <dgm:spPr/>
      <dgm:t>
        <a:bodyPr/>
        <a:lstStyle/>
        <a:p>
          <a:endParaRPr lang="en-US"/>
        </a:p>
      </dgm:t>
    </dgm:pt>
    <dgm:pt modelId="{A9FFB3A9-13E0-4E2D-B3C9-93CF679730FE}">
      <dgm:prSet phldrT="[Text]"/>
      <dgm:spPr/>
      <dgm:t>
        <a:bodyPr/>
        <a:lstStyle/>
        <a:p>
          <a:r>
            <a:rPr lang="en-US" dirty="0"/>
            <a:t>Rubric</a:t>
          </a:r>
        </a:p>
      </dgm:t>
    </dgm:pt>
    <dgm:pt modelId="{886772C3-C763-4E73-99A8-30212DB5EDE8}" type="parTrans" cxnId="{E93DE3BC-149C-46EF-AD31-C03FCF30BB3B}">
      <dgm:prSet/>
      <dgm:spPr/>
      <dgm:t>
        <a:bodyPr/>
        <a:lstStyle/>
        <a:p>
          <a:endParaRPr lang="en-US"/>
        </a:p>
      </dgm:t>
    </dgm:pt>
    <dgm:pt modelId="{B226B8A4-4A2D-4C0D-AD1E-2EA70C923C23}" type="sibTrans" cxnId="{E93DE3BC-149C-46EF-AD31-C03FCF30BB3B}">
      <dgm:prSet/>
      <dgm:spPr/>
      <dgm:t>
        <a:bodyPr/>
        <a:lstStyle/>
        <a:p>
          <a:endParaRPr lang="en-US"/>
        </a:p>
      </dgm:t>
    </dgm:pt>
    <dgm:pt modelId="{8A86D5EB-3620-43F4-AD26-BB1512C9EA4F}" type="pres">
      <dgm:prSet presAssocID="{22130AA8-74A7-4E33-9832-C590E3148632}" presName="compositeShape" presStyleCnt="0">
        <dgm:presLayoutVars>
          <dgm:chMax val="7"/>
          <dgm:dir/>
          <dgm:resizeHandles val="exact"/>
        </dgm:presLayoutVars>
      </dgm:prSet>
      <dgm:spPr/>
      <dgm:t>
        <a:bodyPr/>
        <a:lstStyle/>
        <a:p>
          <a:endParaRPr lang="en-US"/>
        </a:p>
      </dgm:t>
    </dgm:pt>
    <dgm:pt modelId="{F298CF09-4952-431B-937B-85B96FCBC2A5}" type="pres">
      <dgm:prSet presAssocID="{22130AA8-74A7-4E33-9832-C590E3148632}" presName="wedge1" presStyleLbl="node1" presStyleIdx="0" presStyleCnt="3" custLinFactNeighborX="-5073" custLinFactNeighborY="3044"/>
      <dgm:spPr/>
      <dgm:t>
        <a:bodyPr/>
        <a:lstStyle/>
        <a:p>
          <a:endParaRPr lang="en-US"/>
        </a:p>
      </dgm:t>
    </dgm:pt>
    <dgm:pt modelId="{BC38AB4F-E09C-49B0-A160-B7B995DBAB2F}" type="pres">
      <dgm:prSet presAssocID="{22130AA8-74A7-4E33-9832-C590E3148632}" presName="wedge1Tx" presStyleLbl="node1" presStyleIdx="0" presStyleCnt="3">
        <dgm:presLayoutVars>
          <dgm:chMax val="0"/>
          <dgm:chPref val="0"/>
          <dgm:bulletEnabled val="1"/>
        </dgm:presLayoutVars>
      </dgm:prSet>
      <dgm:spPr/>
      <dgm:t>
        <a:bodyPr/>
        <a:lstStyle/>
        <a:p>
          <a:endParaRPr lang="en-US"/>
        </a:p>
      </dgm:t>
    </dgm:pt>
    <dgm:pt modelId="{1B51169A-4B31-49D8-935C-E909DD419EFD}" type="pres">
      <dgm:prSet presAssocID="{22130AA8-74A7-4E33-9832-C590E3148632}" presName="wedge2" presStyleLbl="node1" presStyleIdx="1" presStyleCnt="3"/>
      <dgm:spPr/>
      <dgm:t>
        <a:bodyPr/>
        <a:lstStyle/>
        <a:p>
          <a:endParaRPr lang="en-US"/>
        </a:p>
      </dgm:t>
    </dgm:pt>
    <dgm:pt modelId="{CF0FBDA8-9E7D-467A-85D5-71F8043C1C48}" type="pres">
      <dgm:prSet presAssocID="{22130AA8-74A7-4E33-9832-C590E3148632}" presName="wedge2Tx" presStyleLbl="node1" presStyleIdx="1" presStyleCnt="3">
        <dgm:presLayoutVars>
          <dgm:chMax val="0"/>
          <dgm:chPref val="0"/>
          <dgm:bulletEnabled val="1"/>
        </dgm:presLayoutVars>
      </dgm:prSet>
      <dgm:spPr/>
      <dgm:t>
        <a:bodyPr/>
        <a:lstStyle/>
        <a:p>
          <a:endParaRPr lang="en-US"/>
        </a:p>
      </dgm:t>
    </dgm:pt>
    <dgm:pt modelId="{7F2E925B-3376-4F1E-A8E3-B5D0C5BDA3D2}" type="pres">
      <dgm:prSet presAssocID="{22130AA8-74A7-4E33-9832-C590E3148632}" presName="wedge3" presStyleLbl="node1" presStyleIdx="2" presStyleCnt="3"/>
      <dgm:spPr/>
      <dgm:t>
        <a:bodyPr/>
        <a:lstStyle/>
        <a:p>
          <a:endParaRPr lang="en-US"/>
        </a:p>
      </dgm:t>
    </dgm:pt>
    <dgm:pt modelId="{C1AF24C2-ADDA-4341-A85E-126775C073F4}" type="pres">
      <dgm:prSet presAssocID="{22130AA8-74A7-4E33-9832-C590E3148632}" presName="wedge3Tx" presStyleLbl="node1" presStyleIdx="2" presStyleCnt="3">
        <dgm:presLayoutVars>
          <dgm:chMax val="0"/>
          <dgm:chPref val="0"/>
          <dgm:bulletEnabled val="1"/>
        </dgm:presLayoutVars>
      </dgm:prSet>
      <dgm:spPr/>
      <dgm:t>
        <a:bodyPr/>
        <a:lstStyle/>
        <a:p>
          <a:endParaRPr lang="en-US"/>
        </a:p>
      </dgm:t>
    </dgm:pt>
  </dgm:ptLst>
  <dgm:cxnLst>
    <dgm:cxn modelId="{555DDA34-2619-44BE-8CEF-63B987544B13}" type="presOf" srcId="{F7093A06-9922-4597-8A34-261585D1ED91}" destId="{CF0FBDA8-9E7D-467A-85D5-71F8043C1C48}" srcOrd="1" destOrd="0" presId="urn:microsoft.com/office/officeart/2005/8/layout/chart3"/>
    <dgm:cxn modelId="{9CEBC20D-681A-4C96-B6C1-846F7E03C324}" type="presOf" srcId="{AAB9986D-DE8C-436E-A13E-FF017C018218}" destId="{F298CF09-4952-431B-937B-85B96FCBC2A5}" srcOrd="0" destOrd="0" presId="urn:microsoft.com/office/officeart/2005/8/layout/chart3"/>
    <dgm:cxn modelId="{123AF591-98DD-4D30-AC18-311E12590198}" type="presOf" srcId="{22130AA8-74A7-4E33-9832-C590E3148632}" destId="{8A86D5EB-3620-43F4-AD26-BB1512C9EA4F}" srcOrd="0" destOrd="0" presId="urn:microsoft.com/office/officeart/2005/8/layout/chart3"/>
    <dgm:cxn modelId="{29EFDAD8-E47F-4062-B5A7-88A41DCF944E}" type="presOf" srcId="{F7093A06-9922-4597-8A34-261585D1ED91}" destId="{1B51169A-4B31-49D8-935C-E909DD419EFD}" srcOrd="0" destOrd="0" presId="urn:microsoft.com/office/officeart/2005/8/layout/chart3"/>
    <dgm:cxn modelId="{B7101DD4-93C3-4909-998F-291D8C4B265E}" srcId="{22130AA8-74A7-4E33-9832-C590E3148632}" destId="{F7093A06-9922-4597-8A34-261585D1ED91}" srcOrd="1" destOrd="0" parTransId="{C2AE61F9-5A60-4E22-8759-0AC0CCB6935E}" sibTransId="{3705ADC1-278E-4DAD-BA61-A7AB2DE39336}"/>
    <dgm:cxn modelId="{E93DE3BC-149C-46EF-AD31-C03FCF30BB3B}" srcId="{22130AA8-74A7-4E33-9832-C590E3148632}" destId="{A9FFB3A9-13E0-4E2D-B3C9-93CF679730FE}" srcOrd="2" destOrd="0" parTransId="{886772C3-C763-4E73-99A8-30212DB5EDE8}" sibTransId="{B226B8A4-4A2D-4C0D-AD1E-2EA70C923C23}"/>
    <dgm:cxn modelId="{AD975A17-6E28-4970-A56D-E637367FB9D3}" type="presOf" srcId="{AAB9986D-DE8C-436E-A13E-FF017C018218}" destId="{BC38AB4F-E09C-49B0-A160-B7B995DBAB2F}" srcOrd="1" destOrd="0" presId="urn:microsoft.com/office/officeart/2005/8/layout/chart3"/>
    <dgm:cxn modelId="{58748624-F3D2-4CAF-A63B-0ACC2E616375}" type="presOf" srcId="{A9FFB3A9-13E0-4E2D-B3C9-93CF679730FE}" destId="{7F2E925B-3376-4F1E-A8E3-B5D0C5BDA3D2}" srcOrd="0" destOrd="0" presId="urn:microsoft.com/office/officeart/2005/8/layout/chart3"/>
    <dgm:cxn modelId="{5ECA0D3E-05DD-44B5-954F-65EBDEA91D03}" srcId="{22130AA8-74A7-4E33-9832-C590E3148632}" destId="{AAB9986D-DE8C-436E-A13E-FF017C018218}" srcOrd="0" destOrd="0" parTransId="{B84F3151-F272-468B-84C8-4A0A84F41D28}" sibTransId="{F31B0A7C-FC76-4FB8-BB3F-C212C8510889}"/>
    <dgm:cxn modelId="{AC793457-C5C3-4CE3-9557-044A6751B34D}" type="presOf" srcId="{A9FFB3A9-13E0-4E2D-B3C9-93CF679730FE}" destId="{C1AF24C2-ADDA-4341-A85E-126775C073F4}" srcOrd="1" destOrd="0" presId="urn:microsoft.com/office/officeart/2005/8/layout/chart3"/>
    <dgm:cxn modelId="{3D8287CC-D619-4693-9108-127F04E4C956}" type="presParOf" srcId="{8A86D5EB-3620-43F4-AD26-BB1512C9EA4F}" destId="{F298CF09-4952-431B-937B-85B96FCBC2A5}" srcOrd="0" destOrd="0" presId="urn:microsoft.com/office/officeart/2005/8/layout/chart3"/>
    <dgm:cxn modelId="{F76DB615-8B84-41F6-9A26-A99D1216DD8D}" type="presParOf" srcId="{8A86D5EB-3620-43F4-AD26-BB1512C9EA4F}" destId="{BC38AB4F-E09C-49B0-A160-B7B995DBAB2F}" srcOrd="1" destOrd="0" presId="urn:microsoft.com/office/officeart/2005/8/layout/chart3"/>
    <dgm:cxn modelId="{BE77E782-334D-4D7C-8ABA-3A41281CF165}" type="presParOf" srcId="{8A86D5EB-3620-43F4-AD26-BB1512C9EA4F}" destId="{1B51169A-4B31-49D8-935C-E909DD419EFD}" srcOrd="2" destOrd="0" presId="urn:microsoft.com/office/officeart/2005/8/layout/chart3"/>
    <dgm:cxn modelId="{F526BBEE-77D8-4BAE-A3EB-286114DFB54B}" type="presParOf" srcId="{8A86D5EB-3620-43F4-AD26-BB1512C9EA4F}" destId="{CF0FBDA8-9E7D-467A-85D5-71F8043C1C48}" srcOrd="3" destOrd="0" presId="urn:microsoft.com/office/officeart/2005/8/layout/chart3"/>
    <dgm:cxn modelId="{7B072926-F23E-49CD-A736-2E5EF7BC4D7C}" type="presParOf" srcId="{8A86D5EB-3620-43F4-AD26-BB1512C9EA4F}" destId="{7F2E925B-3376-4F1E-A8E3-B5D0C5BDA3D2}" srcOrd="4" destOrd="0" presId="urn:microsoft.com/office/officeart/2005/8/layout/chart3"/>
    <dgm:cxn modelId="{43BF64BC-00CF-4F0D-96A5-3564FC5B2F4D}" type="presParOf" srcId="{8A86D5EB-3620-43F4-AD26-BB1512C9EA4F}" destId="{C1AF24C2-ADDA-4341-A85E-126775C073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26B9D-2ACB-4923-BB88-3394727F835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736836C-50CF-45E3-84BB-58AF237FC9DA}">
      <dgm:prSet phldrT="[Text]" custT="1"/>
      <dgm:spPr/>
      <dgm:t>
        <a:bodyPr/>
        <a:lstStyle/>
        <a:p>
          <a:r>
            <a:rPr lang="en-US" sz="1600" dirty="0"/>
            <a:t>Preview</a:t>
          </a:r>
        </a:p>
      </dgm:t>
    </dgm:pt>
    <dgm:pt modelId="{7C3F9081-E0D3-4F4E-92AE-6252B53D99EA}" type="parTrans" cxnId="{B0154799-50A2-4CA5-9243-C6F109D46725}">
      <dgm:prSet/>
      <dgm:spPr/>
      <dgm:t>
        <a:bodyPr/>
        <a:lstStyle/>
        <a:p>
          <a:endParaRPr lang="en-US"/>
        </a:p>
      </dgm:t>
    </dgm:pt>
    <dgm:pt modelId="{D75DAD71-E398-40DB-8514-4971D0DD29D5}" type="sibTrans" cxnId="{B0154799-50A2-4CA5-9243-C6F109D46725}">
      <dgm:prSet/>
      <dgm:spPr/>
      <dgm:t>
        <a:bodyPr/>
        <a:lstStyle/>
        <a:p>
          <a:endParaRPr lang="en-US"/>
        </a:p>
      </dgm:t>
    </dgm:pt>
    <dgm:pt modelId="{6A2476ED-B92D-4733-9F86-DDD205CFB2A6}">
      <dgm:prSet phldrT="[Text]"/>
      <dgm:spPr/>
      <dgm:t>
        <a:bodyPr/>
        <a:lstStyle/>
        <a:p>
          <a:r>
            <a:rPr lang="en-US" dirty="0"/>
            <a:t>Preview </a:t>
          </a:r>
        </a:p>
      </dgm:t>
    </dgm:pt>
    <dgm:pt modelId="{2407A05F-53E8-4DB9-870C-1274AACB4269}" type="parTrans" cxnId="{589D4C4C-39A2-4AB4-BDE3-6FCBCD69EDA1}">
      <dgm:prSet/>
      <dgm:spPr/>
      <dgm:t>
        <a:bodyPr/>
        <a:lstStyle/>
        <a:p>
          <a:endParaRPr lang="en-US"/>
        </a:p>
      </dgm:t>
    </dgm:pt>
    <dgm:pt modelId="{52E3E498-18D1-4B27-86AF-CA3E8ACE4992}" type="sibTrans" cxnId="{589D4C4C-39A2-4AB4-BDE3-6FCBCD69EDA1}">
      <dgm:prSet/>
      <dgm:spPr/>
      <dgm:t>
        <a:bodyPr/>
        <a:lstStyle/>
        <a:p>
          <a:endParaRPr lang="en-US"/>
        </a:p>
      </dgm:t>
    </dgm:pt>
    <dgm:pt modelId="{58B3D765-06BE-4168-BA52-311E0619B128}">
      <dgm:prSet phldrT="[Text]"/>
      <dgm:spPr/>
      <dgm:t>
        <a:bodyPr/>
        <a:lstStyle/>
        <a:p>
          <a:r>
            <a:rPr lang="en-US" dirty="0"/>
            <a:t>Take notes </a:t>
          </a:r>
        </a:p>
      </dgm:t>
    </dgm:pt>
    <dgm:pt modelId="{FBD7840D-982A-4DD4-98BB-75448A3787CA}" type="parTrans" cxnId="{E43842B6-1E2E-4C4D-AB4A-052BE68F70D9}">
      <dgm:prSet/>
      <dgm:spPr/>
      <dgm:t>
        <a:bodyPr/>
        <a:lstStyle/>
        <a:p>
          <a:endParaRPr lang="en-US"/>
        </a:p>
      </dgm:t>
    </dgm:pt>
    <dgm:pt modelId="{DD2327B9-594B-4931-9CEE-B7E553D4170C}" type="sibTrans" cxnId="{E43842B6-1E2E-4C4D-AB4A-052BE68F70D9}">
      <dgm:prSet/>
      <dgm:spPr/>
      <dgm:t>
        <a:bodyPr/>
        <a:lstStyle/>
        <a:p>
          <a:endParaRPr lang="en-US"/>
        </a:p>
      </dgm:t>
    </dgm:pt>
    <dgm:pt modelId="{123CD277-4203-494B-9401-C99857824B7A}">
      <dgm:prSet phldrT="[Text]" custT="1"/>
      <dgm:spPr/>
      <dgm:t>
        <a:bodyPr/>
        <a:lstStyle/>
        <a:p>
          <a:r>
            <a:rPr lang="en-US" sz="1500" dirty="0"/>
            <a:t>Meet and Evaluate</a:t>
          </a:r>
        </a:p>
      </dgm:t>
    </dgm:pt>
    <dgm:pt modelId="{E399F773-3F3F-4220-B6AE-AF1DA27B6FC7}" type="parTrans" cxnId="{C9564D88-83AB-4189-9F9B-4A47E743231C}">
      <dgm:prSet/>
      <dgm:spPr/>
      <dgm:t>
        <a:bodyPr/>
        <a:lstStyle/>
        <a:p>
          <a:endParaRPr lang="en-US"/>
        </a:p>
      </dgm:t>
    </dgm:pt>
    <dgm:pt modelId="{0BE136D9-2335-452C-BF12-9BAD73641BF9}" type="sibTrans" cxnId="{C9564D88-83AB-4189-9F9B-4A47E743231C}">
      <dgm:prSet/>
      <dgm:spPr/>
      <dgm:t>
        <a:bodyPr/>
        <a:lstStyle/>
        <a:p>
          <a:endParaRPr lang="en-US"/>
        </a:p>
      </dgm:t>
    </dgm:pt>
    <dgm:pt modelId="{E425AE01-068B-4B0C-8067-4F99626013BB}">
      <dgm:prSet phldrT="[Text]"/>
      <dgm:spPr/>
      <dgm:t>
        <a:bodyPr/>
        <a:lstStyle/>
        <a:p>
          <a:r>
            <a:rPr lang="en-US" dirty="0"/>
            <a:t>Meet as team</a:t>
          </a:r>
        </a:p>
      </dgm:t>
    </dgm:pt>
    <dgm:pt modelId="{D84FC7BD-BC77-41C1-9948-1D8F6B4CDAC1}" type="parTrans" cxnId="{67529AF9-4E96-4F64-BC9B-73AAC56397A7}">
      <dgm:prSet/>
      <dgm:spPr/>
      <dgm:t>
        <a:bodyPr/>
        <a:lstStyle/>
        <a:p>
          <a:endParaRPr lang="en-US"/>
        </a:p>
      </dgm:t>
    </dgm:pt>
    <dgm:pt modelId="{6CD6303E-50CA-4C23-A924-C6B59C97793F}" type="sibTrans" cxnId="{67529AF9-4E96-4F64-BC9B-73AAC56397A7}">
      <dgm:prSet/>
      <dgm:spPr/>
      <dgm:t>
        <a:bodyPr/>
        <a:lstStyle/>
        <a:p>
          <a:endParaRPr lang="en-US"/>
        </a:p>
      </dgm:t>
    </dgm:pt>
    <dgm:pt modelId="{D378A1DB-F17E-4B94-9B7E-FB92174C6F08}">
      <dgm:prSet phldrT="[Text]"/>
      <dgm:spPr/>
      <dgm:t>
        <a:bodyPr/>
        <a:lstStyle/>
        <a:p>
          <a:r>
            <a:rPr lang="en-US" dirty="0"/>
            <a:t>Decide upon ONE rating </a:t>
          </a:r>
        </a:p>
      </dgm:t>
    </dgm:pt>
    <dgm:pt modelId="{6A4B3A63-C18E-40F9-A8B5-72B3C6C5F34C}" type="parTrans" cxnId="{A03CBFB6-3BDD-4396-81B2-85F31EF24907}">
      <dgm:prSet/>
      <dgm:spPr/>
      <dgm:t>
        <a:bodyPr/>
        <a:lstStyle/>
        <a:p>
          <a:endParaRPr lang="en-US"/>
        </a:p>
      </dgm:t>
    </dgm:pt>
    <dgm:pt modelId="{478C867B-5822-410D-9768-D43F7853D6BC}" type="sibTrans" cxnId="{A03CBFB6-3BDD-4396-81B2-85F31EF24907}">
      <dgm:prSet/>
      <dgm:spPr/>
      <dgm:t>
        <a:bodyPr/>
        <a:lstStyle/>
        <a:p>
          <a:endParaRPr lang="en-US"/>
        </a:p>
      </dgm:t>
    </dgm:pt>
    <dgm:pt modelId="{8D3957FF-CECF-4600-8CFF-4ACDD4F3E2A7}">
      <dgm:prSet phldrT="[Text]"/>
      <dgm:spPr/>
      <dgm:t>
        <a:bodyPr/>
        <a:lstStyle/>
        <a:p>
          <a:r>
            <a:rPr lang="en-US" dirty="0"/>
            <a:t>Repeat</a:t>
          </a:r>
        </a:p>
      </dgm:t>
    </dgm:pt>
    <dgm:pt modelId="{2235ED0A-BF18-43BA-B836-3A4840FD0FD5}" type="parTrans" cxnId="{F12A4040-B0C7-42F4-A8C4-37C65A43660C}">
      <dgm:prSet/>
      <dgm:spPr/>
      <dgm:t>
        <a:bodyPr/>
        <a:lstStyle/>
        <a:p>
          <a:endParaRPr lang="en-US"/>
        </a:p>
      </dgm:t>
    </dgm:pt>
    <dgm:pt modelId="{735C9634-2B96-4EEF-B586-2116C733DB60}" type="sibTrans" cxnId="{F12A4040-B0C7-42F4-A8C4-37C65A43660C}">
      <dgm:prSet/>
      <dgm:spPr/>
      <dgm:t>
        <a:bodyPr/>
        <a:lstStyle/>
        <a:p>
          <a:endParaRPr lang="en-US"/>
        </a:p>
      </dgm:t>
    </dgm:pt>
    <dgm:pt modelId="{1D4D55B8-1706-4C1F-AA92-29127A4D1FB5}">
      <dgm:prSet phldrT="[Text]"/>
      <dgm:spPr/>
      <dgm:t>
        <a:bodyPr/>
        <a:lstStyle/>
        <a:p>
          <a:r>
            <a:rPr lang="en-US" dirty="0"/>
            <a:t>Preview</a:t>
          </a:r>
        </a:p>
      </dgm:t>
    </dgm:pt>
    <dgm:pt modelId="{D53E145C-0253-4F9E-B8B8-A86B064D27F8}" type="parTrans" cxnId="{3AE55201-FF3F-4F16-8C39-981495FF44C9}">
      <dgm:prSet/>
      <dgm:spPr/>
      <dgm:t>
        <a:bodyPr/>
        <a:lstStyle/>
        <a:p>
          <a:endParaRPr lang="en-US"/>
        </a:p>
      </dgm:t>
    </dgm:pt>
    <dgm:pt modelId="{9672213F-11D8-4705-B967-855FF37A5A8A}" type="sibTrans" cxnId="{3AE55201-FF3F-4F16-8C39-981495FF44C9}">
      <dgm:prSet/>
      <dgm:spPr/>
      <dgm:t>
        <a:bodyPr/>
        <a:lstStyle/>
        <a:p>
          <a:endParaRPr lang="en-US"/>
        </a:p>
      </dgm:t>
    </dgm:pt>
    <dgm:pt modelId="{8793D271-101D-4B5B-A6CE-6F77E2093EEE}">
      <dgm:prSet phldrT="[Text]"/>
      <dgm:spPr/>
      <dgm:t>
        <a:bodyPr/>
        <a:lstStyle/>
        <a:p>
          <a:r>
            <a:rPr lang="en-US" dirty="0"/>
            <a:t>Meet and Evaluate</a:t>
          </a:r>
        </a:p>
      </dgm:t>
    </dgm:pt>
    <dgm:pt modelId="{0566E11F-BFF2-4F29-8FFA-F01EEEAE709A}" type="parTrans" cxnId="{A84454B0-DBD6-477C-8A46-82D5573AEA29}">
      <dgm:prSet/>
      <dgm:spPr/>
      <dgm:t>
        <a:bodyPr/>
        <a:lstStyle/>
        <a:p>
          <a:endParaRPr lang="en-US"/>
        </a:p>
      </dgm:t>
    </dgm:pt>
    <dgm:pt modelId="{237F64BE-E4FC-4AF5-82D8-BB2D50FA651C}" type="sibTrans" cxnId="{A84454B0-DBD6-477C-8A46-82D5573AEA29}">
      <dgm:prSet/>
      <dgm:spPr/>
      <dgm:t>
        <a:bodyPr/>
        <a:lstStyle/>
        <a:p>
          <a:endParaRPr lang="en-US"/>
        </a:p>
      </dgm:t>
    </dgm:pt>
    <dgm:pt modelId="{23C9E442-00A1-4240-B14B-8AD12EF9BF82}">
      <dgm:prSet custT="1"/>
      <dgm:spPr/>
      <dgm:t>
        <a:bodyPr/>
        <a:lstStyle/>
        <a:p>
          <a:r>
            <a:rPr lang="en-US" sz="1600" dirty="0"/>
            <a:t>Select and Train</a:t>
          </a:r>
        </a:p>
      </dgm:t>
    </dgm:pt>
    <dgm:pt modelId="{77B429A3-FBCD-4A30-A529-D57357E20723}" type="parTrans" cxnId="{D895E6CD-A6BF-4919-A00E-1E952C59BE86}">
      <dgm:prSet/>
      <dgm:spPr/>
      <dgm:t>
        <a:bodyPr/>
        <a:lstStyle/>
        <a:p>
          <a:endParaRPr lang="en-US"/>
        </a:p>
      </dgm:t>
    </dgm:pt>
    <dgm:pt modelId="{0C0F9E6E-2D97-4D0B-8869-2110B76D4F51}" type="sibTrans" cxnId="{D895E6CD-A6BF-4919-A00E-1E952C59BE86}">
      <dgm:prSet/>
      <dgm:spPr/>
      <dgm:t>
        <a:bodyPr/>
        <a:lstStyle/>
        <a:p>
          <a:endParaRPr lang="en-US"/>
        </a:p>
      </dgm:t>
    </dgm:pt>
    <dgm:pt modelId="{F07E27B7-1B50-435E-A4D1-23B9EFEEC726}">
      <dgm:prSet custT="1"/>
      <dgm:spPr/>
      <dgm:t>
        <a:bodyPr/>
        <a:lstStyle/>
        <a:p>
          <a:r>
            <a:rPr lang="en-US" sz="1600" dirty="0"/>
            <a:t>Schedule</a:t>
          </a:r>
        </a:p>
      </dgm:t>
    </dgm:pt>
    <dgm:pt modelId="{2DBA183D-70F6-4EA8-9848-527B47345A89}" type="parTrans" cxnId="{D54E17CA-112A-46D0-BFCB-2F180A6EE5D6}">
      <dgm:prSet/>
      <dgm:spPr/>
      <dgm:t>
        <a:bodyPr/>
        <a:lstStyle/>
        <a:p>
          <a:endParaRPr lang="en-US"/>
        </a:p>
      </dgm:t>
    </dgm:pt>
    <dgm:pt modelId="{40133854-DF9C-4B8F-A673-B9E5B0A1117F}" type="sibTrans" cxnId="{D54E17CA-112A-46D0-BFCB-2F180A6EE5D6}">
      <dgm:prSet/>
      <dgm:spPr/>
      <dgm:t>
        <a:bodyPr/>
        <a:lstStyle/>
        <a:p>
          <a:endParaRPr lang="en-US"/>
        </a:p>
      </dgm:t>
    </dgm:pt>
    <dgm:pt modelId="{DF22D053-5343-4080-8F14-B8639E053C0D}">
      <dgm:prSet custT="1"/>
      <dgm:spPr/>
      <dgm:t>
        <a:bodyPr/>
        <a:lstStyle/>
        <a:p>
          <a:r>
            <a:rPr lang="en-US" sz="2300" dirty="0"/>
            <a:t>Select a team leader</a:t>
          </a:r>
        </a:p>
      </dgm:t>
    </dgm:pt>
    <dgm:pt modelId="{50438DE8-EA68-4FFF-BA29-F7055FB8D7D9}" type="parTrans" cxnId="{B9BBE44E-780C-4EDB-A14C-EEF6BBC6B659}">
      <dgm:prSet/>
      <dgm:spPr/>
      <dgm:t>
        <a:bodyPr/>
        <a:lstStyle/>
        <a:p>
          <a:endParaRPr lang="en-US"/>
        </a:p>
      </dgm:t>
    </dgm:pt>
    <dgm:pt modelId="{F0B80A44-013E-4F1A-9D31-C07099FAC054}" type="sibTrans" cxnId="{B9BBE44E-780C-4EDB-A14C-EEF6BBC6B659}">
      <dgm:prSet/>
      <dgm:spPr/>
      <dgm:t>
        <a:bodyPr/>
        <a:lstStyle/>
        <a:p>
          <a:endParaRPr lang="en-US"/>
        </a:p>
      </dgm:t>
    </dgm:pt>
    <dgm:pt modelId="{56FF0314-2C83-4DC9-97FC-EDD25E0C2056}">
      <dgm:prSet custT="1"/>
      <dgm:spPr/>
      <dgm:t>
        <a:bodyPr/>
        <a:lstStyle/>
        <a:p>
          <a:r>
            <a:rPr lang="en-US" sz="2300" dirty="0"/>
            <a:t>Train all team members </a:t>
          </a:r>
        </a:p>
      </dgm:t>
    </dgm:pt>
    <dgm:pt modelId="{4169A16F-7068-4872-A70A-6A18F66F2DEB}" type="parTrans" cxnId="{B51744EA-44AC-4E62-9C27-1A8B0DC61A2B}">
      <dgm:prSet/>
      <dgm:spPr/>
      <dgm:t>
        <a:bodyPr/>
        <a:lstStyle/>
        <a:p>
          <a:endParaRPr lang="en-US"/>
        </a:p>
      </dgm:t>
    </dgm:pt>
    <dgm:pt modelId="{3329D6B1-31ED-4664-AEFC-173FAFE8A9A6}" type="sibTrans" cxnId="{B51744EA-44AC-4E62-9C27-1A8B0DC61A2B}">
      <dgm:prSet/>
      <dgm:spPr/>
      <dgm:t>
        <a:bodyPr/>
        <a:lstStyle/>
        <a:p>
          <a:endParaRPr lang="en-US"/>
        </a:p>
      </dgm:t>
    </dgm:pt>
    <dgm:pt modelId="{6A77D525-A07D-47C1-8E72-4B465031EF67}">
      <dgm:prSet custT="1"/>
      <dgm:spPr/>
      <dgm:t>
        <a:bodyPr/>
        <a:lstStyle/>
        <a:p>
          <a:r>
            <a:rPr lang="en-US" sz="2300" dirty="0"/>
            <a:t>Set a timeline </a:t>
          </a:r>
        </a:p>
      </dgm:t>
    </dgm:pt>
    <dgm:pt modelId="{E5174273-FA5C-4418-A00F-B047CB1BFA75}" type="parTrans" cxnId="{9F8153B2-7564-497D-AAFE-36CADE9B8FA4}">
      <dgm:prSet/>
      <dgm:spPr/>
      <dgm:t>
        <a:bodyPr/>
        <a:lstStyle/>
        <a:p>
          <a:endParaRPr lang="en-US"/>
        </a:p>
      </dgm:t>
    </dgm:pt>
    <dgm:pt modelId="{5A06023C-E836-41F8-8D8B-F7FEE63DF1C4}" type="sibTrans" cxnId="{9F8153B2-7564-497D-AAFE-36CADE9B8FA4}">
      <dgm:prSet/>
      <dgm:spPr/>
      <dgm:t>
        <a:bodyPr/>
        <a:lstStyle/>
        <a:p>
          <a:endParaRPr lang="en-US"/>
        </a:p>
      </dgm:t>
    </dgm:pt>
    <dgm:pt modelId="{61B9DED1-83F7-4463-A3B9-1B34A6B53718}">
      <dgm:prSet custT="1"/>
      <dgm:spPr/>
      <dgm:t>
        <a:bodyPr/>
        <a:lstStyle/>
        <a:p>
          <a:r>
            <a:rPr lang="en-US" sz="2300" dirty="0"/>
            <a:t>Begin with Program Model Design</a:t>
          </a:r>
        </a:p>
      </dgm:t>
    </dgm:pt>
    <dgm:pt modelId="{D2CEE828-7D4D-44C1-A440-61BA806D2662}" type="parTrans" cxnId="{45BC2B6C-F789-4514-B828-3A88C3CE1B83}">
      <dgm:prSet/>
      <dgm:spPr/>
      <dgm:t>
        <a:bodyPr/>
        <a:lstStyle/>
        <a:p>
          <a:endParaRPr lang="en-US"/>
        </a:p>
      </dgm:t>
    </dgm:pt>
    <dgm:pt modelId="{DF73D9F3-EA71-4443-AF1A-2347BC563682}" type="sibTrans" cxnId="{45BC2B6C-F789-4514-B828-3A88C3CE1B83}">
      <dgm:prSet/>
      <dgm:spPr/>
      <dgm:t>
        <a:bodyPr/>
        <a:lstStyle/>
        <a:p>
          <a:endParaRPr lang="en-US"/>
        </a:p>
      </dgm:t>
    </dgm:pt>
    <dgm:pt modelId="{8475443B-DDB1-42BD-B3B6-86C5994F4422}" type="pres">
      <dgm:prSet presAssocID="{B6726B9D-2ACB-4923-BB88-3394727F835B}" presName="linearFlow" presStyleCnt="0">
        <dgm:presLayoutVars>
          <dgm:dir/>
          <dgm:animLvl val="lvl"/>
          <dgm:resizeHandles val="exact"/>
        </dgm:presLayoutVars>
      </dgm:prSet>
      <dgm:spPr/>
      <dgm:t>
        <a:bodyPr/>
        <a:lstStyle/>
        <a:p>
          <a:endParaRPr lang="en-US"/>
        </a:p>
      </dgm:t>
    </dgm:pt>
    <dgm:pt modelId="{98A78B8F-0BE9-4098-BF30-199CEF66E9BC}" type="pres">
      <dgm:prSet presAssocID="{23C9E442-00A1-4240-B14B-8AD12EF9BF82}" presName="composite" presStyleCnt="0"/>
      <dgm:spPr/>
    </dgm:pt>
    <dgm:pt modelId="{A7AAFF91-FFB5-4DD0-B6D2-6B3B864202A7}" type="pres">
      <dgm:prSet presAssocID="{23C9E442-00A1-4240-B14B-8AD12EF9BF82}" presName="parentText" presStyleLbl="alignNode1" presStyleIdx="0" presStyleCnt="5">
        <dgm:presLayoutVars>
          <dgm:chMax val="1"/>
          <dgm:bulletEnabled val="1"/>
        </dgm:presLayoutVars>
      </dgm:prSet>
      <dgm:spPr/>
      <dgm:t>
        <a:bodyPr/>
        <a:lstStyle/>
        <a:p>
          <a:endParaRPr lang="en-US"/>
        </a:p>
      </dgm:t>
    </dgm:pt>
    <dgm:pt modelId="{4EADA8CF-E842-4C53-A28E-9E620F38D299}" type="pres">
      <dgm:prSet presAssocID="{23C9E442-00A1-4240-B14B-8AD12EF9BF82}" presName="descendantText" presStyleLbl="alignAcc1" presStyleIdx="0" presStyleCnt="5">
        <dgm:presLayoutVars>
          <dgm:bulletEnabled val="1"/>
        </dgm:presLayoutVars>
      </dgm:prSet>
      <dgm:spPr/>
      <dgm:t>
        <a:bodyPr/>
        <a:lstStyle/>
        <a:p>
          <a:endParaRPr lang="en-US"/>
        </a:p>
      </dgm:t>
    </dgm:pt>
    <dgm:pt modelId="{11E26341-C6DA-4C60-9DE6-1C86D4254E36}" type="pres">
      <dgm:prSet presAssocID="{0C0F9E6E-2D97-4D0B-8869-2110B76D4F51}" presName="sp" presStyleCnt="0"/>
      <dgm:spPr/>
    </dgm:pt>
    <dgm:pt modelId="{083ECBD3-39C6-45F2-9585-34F35EA39BCE}" type="pres">
      <dgm:prSet presAssocID="{F07E27B7-1B50-435E-A4D1-23B9EFEEC726}" presName="composite" presStyleCnt="0"/>
      <dgm:spPr/>
    </dgm:pt>
    <dgm:pt modelId="{64DD1DA2-D060-42F4-BC94-79C712A8F734}" type="pres">
      <dgm:prSet presAssocID="{F07E27B7-1B50-435E-A4D1-23B9EFEEC726}" presName="parentText" presStyleLbl="alignNode1" presStyleIdx="1" presStyleCnt="5">
        <dgm:presLayoutVars>
          <dgm:chMax val="1"/>
          <dgm:bulletEnabled val="1"/>
        </dgm:presLayoutVars>
      </dgm:prSet>
      <dgm:spPr/>
      <dgm:t>
        <a:bodyPr/>
        <a:lstStyle/>
        <a:p>
          <a:endParaRPr lang="en-US"/>
        </a:p>
      </dgm:t>
    </dgm:pt>
    <dgm:pt modelId="{B7D140FE-D908-4DA5-ADAE-26E711BFD5D5}" type="pres">
      <dgm:prSet presAssocID="{F07E27B7-1B50-435E-A4D1-23B9EFEEC726}" presName="descendantText" presStyleLbl="alignAcc1" presStyleIdx="1" presStyleCnt="5">
        <dgm:presLayoutVars>
          <dgm:bulletEnabled val="1"/>
        </dgm:presLayoutVars>
      </dgm:prSet>
      <dgm:spPr/>
      <dgm:t>
        <a:bodyPr/>
        <a:lstStyle/>
        <a:p>
          <a:endParaRPr lang="en-US"/>
        </a:p>
      </dgm:t>
    </dgm:pt>
    <dgm:pt modelId="{B6F60A8C-0D63-47AB-BEBC-AA669F21936C}" type="pres">
      <dgm:prSet presAssocID="{40133854-DF9C-4B8F-A673-B9E5B0A1117F}" presName="sp" presStyleCnt="0"/>
      <dgm:spPr/>
    </dgm:pt>
    <dgm:pt modelId="{C8551B0F-B56C-4D4E-AE32-7A5B23CA8A24}" type="pres">
      <dgm:prSet presAssocID="{6736836C-50CF-45E3-84BB-58AF237FC9DA}" presName="composite" presStyleCnt="0"/>
      <dgm:spPr/>
    </dgm:pt>
    <dgm:pt modelId="{9FFDE25F-99EE-4A59-89FC-959452C0EC5A}" type="pres">
      <dgm:prSet presAssocID="{6736836C-50CF-45E3-84BB-58AF237FC9DA}" presName="parentText" presStyleLbl="alignNode1" presStyleIdx="2" presStyleCnt="5">
        <dgm:presLayoutVars>
          <dgm:chMax val="1"/>
          <dgm:bulletEnabled val="1"/>
        </dgm:presLayoutVars>
      </dgm:prSet>
      <dgm:spPr/>
      <dgm:t>
        <a:bodyPr/>
        <a:lstStyle/>
        <a:p>
          <a:endParaRPr lang="en-US"/>
        </a:p>
      </dgm:t>
    </dgm:pt>
    <dgm:pt modelId="{8FF037E6-2887-4930-AABD-08C89F40F26B}" type="pres">
      <dgm:prSet presAssocID="{6736836C-50CF-45E3-84BB-58AF237FC9DA}" presName="descendantText" presStyleLbl="alignAcc1" presStyleIdx="2" presStyleCnt="5">
        <dgm:presLayoutVars>
          <dgm:bulletEnabled val="1"/>
        </dgm:presLayoutVars>
      </dgm:prSet>
      <dgm:spPr/>
      <dgm:t>
        <a:bodyPr/>
        <a:lstStyle/>
        <a:p>
          <a:endParaRPr lang="en-US"/>
        </a:p>
      </dgm:t>
    </dgm:pt>
    <dgm:pt modelId="{8582647C-5273-4EB4-B74E-2552E6C81B81}" type="pres">
      <dgm:prSet presAssocID="{D75DAD71-E398-40DB-8514-4971D0DD29D5}" presName="sp" presStyleCnt="0"/>
      <dgm:spPr/>
    </dgm:pt>
    <dgm:pt modelId="{B320971F-41A5-4658-8650-0E7E6847B56C}" type="pres">
      <dgm:prSet presAssocID="{123CD277-4203-494B-9401-C99857824B7A}" presName="composite" presStyleCnt="0"/>
      <dgm:spPr/>
    </dgm:pt>
    <dgm:pt modelId="{AF200B96-DD67-4647-BFB2-389992CF0936}" type="pres">
      <dgm:prSet presAssocID="{123CD277-4203-494B-9401-C99857824B7A}" presName="parentText" presStyleLbl="alignNode1" presStyleIdx="3" presStyleCnt="5">
        <dgm:presLayoutVars>
          <dgm:chMax val="1"/>
          <dgm:bulletEnabled val="1"/>
        </dgm:presLayoutVars>
      </dgm:prSet>
      <dgm:spPr/>
      <dgm:t>
        <a:bodyPr/>
        <a:lstStyle/>
        <a:p>
          <a:endParaRPr lang="en-US"/>
        </a:p>
      </dgm:t>
    </dgm:pt>
    <dgm:pt modelId="{D865B61B-A943-4546-B475-50AF54C3D82C}" type="pres">
      <dgm:prSet presAssocID="{123CD277-4203-494B-9401-C99857824B7A}" presName="descendantText" presStyleLbl="alignAcc1" presStyleIdx="3" presStyleCnt="5">
        <dgm:presLayoutVars>
          <dgm:bulletEnabled val="1"/>
        </dgm:presLayoutVars>
      </dgm:prSet>
      <dgm:spPr/>
      <dgm:t>
        <a:bodyPr/>
        <a:lstStyle/>
        <a:p>
          <a:endParaRPr lang="en-US"/>
        </a:p>
      </dgm:t>
    </dgm:pt>
    <dgm:pt modelId="{475E53E1-856B-4BF7-AEDD-2116216F6A54}" type="pres">
      <dgm:prSet presAssocID="{0BE136D9-2335-452C-BF12-9BAD73641BF9}" presName="sp" presStyleCnt="0"/>
      <dgm:spPr/>
    </dgm:pt>
    <dgm:pt modelId="{0D3F2684-0D15-4449-A909-605CB7C2A93C}" type="pres">
      <dgm:prSet presAssocID="{8D3957FF-CECF-4600-8CFF-4ACDD4F3E2A7}" presName="composite" presStyleCnt="0"/>
      <dgm:spPr/>
    </dgm:pt>
    <dgm:pt modelId="{1D80B86E-C951-4C7B-9B61-6A132CAA5B1B}" type="pres">
      <dgm:prSet presAssocID="{8D3957FF-CECF-4600-8CFF-4ACDD4F3E2A7}" presName="parentText" presStyleLbl="alignNode1" presStyleIdx="4" presStyleCnt="5">
        <dgm:presLayoutVars>
          <dgm:chMax val="1"/>
          <dgm:bulletEnabled val="1"/>
        </dgm:presLayoutVars>
      </dgm:prSet>
      <dgm:spPr/>
      <dgm:t>
        <a:bodyPr/>
        <a:lstStyle/>
        <a:p>
          <a:endParaRPr lang="en-US"/>
        </a:p>
      </dgm:t>
    </dgm:pt>
    <dgm:pt modelId="{2D73004D-6609-43DB-9893-18A1DDE3BCDF}" type="pres">
      <dgm:prSet presAssocID="{8D3957FF-CECF-4600-8CFF-4ACDD4F3E2A7}" presName="descendantText" presStyleLbl="alignAcc1" presStyleIdx="4" presStyleCnt="5">
        <dgm:presLayoutVars>
          <dgm:bulletEnabled val="1"/>
        </dgm:presLayoutVars>
      </dgm:prSet>
      <dgm:spPr/>
      <dgm:t>
        <a:bodyPr/>
        <a:lstStyle/>
        <a:p>
          <a:endParaRPr lang="en-US"/>
        </a:p>
      </dgm:t>
    </dgm:pt>
  </dgm:ptLst>
  <dgm:cxnLst>
    <dgm:cxn modelId="{CFA44E34-A31B-46D1-A52D-7C0E5E706130}" type="presOf" srcId="{B6726B9D-2ACB-4923-BB88-3394727F835B}" destId="{8475443B-DDB1-42BD-B3B6-86C5994F4422}" srcOrd="0" destOrd="0" presId="urn:microsoft.com/office/officeart/2005/8/layout/chevron2"/>
    <dgm:cxn modelId="{87196189-9851-4631-B993-95A68491B213}" type="presOf" srcId="{58B3D765-06BE-4168-BA52-311E0619B128}" destId="{8FF037E6-2887-4930-AABD-08C89F40F26B}" srcOrd="0" destOrd="1" presId="urn:microsoft.com/office/officeart/2005/8/layout/chevron2"/>
    <dgm:cxn modelId="{5898BB22-1F63-4157-A162-A0CB93DAA6EB}" type="presOf" srcId="{56FF0314-2C83-4DC9-97FC-EDD25E0C2056}" destId="{4EADA8CF-E842-4C53-A28E-9E620F38D299}" srcOrd="0" destOrd="1" presId="urn:microsoft.com/office/officeart/2005/8/layout/chevron2"/>
    <dgm:cxn modelId="{D54E17CA-112A-46D0-BFCB-2F180A6EE5D6}" srcId="{B6726B9D-2ACB-4923-BB88-3394727F835B}" destId="{F07E27B7-1B50-435E-A4D1-23B9EFEEC726}" srcOrd="1" destOrd="0" parTransId="{2DBA183D-70F6-4EA8-9848-527B47345A89}" sibTransId="{40133854-DF9C-4B8F-A673-B9E5B0A1117F}"/>
    <dgm:cxn modelId="{DC2BC05B-E96B-42C5-8585-CDBCFA8A9ED9}" type="presOf" srcId="{61B9DED1-83F7-4463-A3B9-1B34A6B53718}" destId="{B7D140FE-D908-4DA5-ADAE-26E711BFD5D5}" srcOrd="0" destOrd="1" presId="urn:microsoft.com/office/officeart/2005/8/layout/chevron2"/>
    <dgm:cxn modelId="{9F8153B2-7564-497D-AAFE-36CADE9B8FA4}" srcId="{F07E27B7-1B50-435E-A4D1-23B9EFEEC726}" destId="{6A77D525-A07D-47C1-8E72-4B465031EF67}" srcOrd="0" destOrd="0" parTransId="{E5174273-FA5C-4418-A00F-B047CB1BFA75}" sibTransId="{5A06023C-E836-41F8-8D8B-F7FEE63DF1C4}"/>
    <dgm:cxn modelId="{1AFF78AE-04D2-423D-9C17-61BC94602C36}" type="presOf" srcId="{DF22D053-5343-4080-8F14-B8639E053C0D}" destId="{4EADA8CF-E842-4C53-A28E-9E620F38D299}" srcOrd="0" destOrd="0" presId="urn:microsoft.com/office/officeart/2005/8/layout/chevron2"/>
    <dgm:cxn modelId="{2188B19F-E685-4DF2-99CB-665242590FAA}" type="presOf" srcId="{F07E27B7-1B50-435E-A4D1-23B9EFEEC726}" destId="{64DD1DA2-D060-42F4-BC94-79C712A8F734}" srcOrd="0" destOrd="0" presId="urn:microsoft.com/office/officeart/2005/8/layout/chevron2"/>
    <dgm:cxn modelId="{E43842B6-1E2E-4C4D-AB4A-052BE68F70D9}" srcId="{6736836C-50CF-45E3-84BB-58AF237FC9DA}" destId="{58B3D765-06BE-4168-BA52-311E0619B128}" srcOrd="1" destOrd="0" parTransId="{FBD7840D-982A-4DD4-98BB-75448A3787CA}" sibTransId="{DD2327B9-594B-4931-9CEE-B7E553D4170C}"/>
    <dgm:cxn modelId="{B9BBE44E-780C-4EDB-A14C-EEF6BBC6B659}" srcId="{23C9E442-00A1-4240-B14B-8AD12EF9BF82}" destId="{DF22D053-5343-4080-8F14-B8639E053C0D}" srcOrd="0" destOrd="0" parTransId="{50438DE8-EA68-4FFF-BA29-F7055FB8D7D9}" sibTransId="{F0B80A44-013E-4F1A-9D31-C07099FAC054}"/>
    <dgm:cxn modelId="{955DD99E-C67E-4C1F-A87D-6E021CD74983}" type="presOf" srcId="{8793D271-101D-4B5B-A6CE-6F77E2093EEE}" destId="{2D73004D-6609-43DB-9893-18A1DDE3BCDF}" srcOrd="0" destOrd="1" presId="urn:microsoft.com/office/officeart/2005/8/layout/chevron2"/>
    <dgm:cxn modelId="{507E8F02-18C4-4FA1-852E-D102A544B20E}" type="presOf" srcId="{E425AE01-068B-4B0C-8067-4F99626013BB}" destId="{D865B61B-A943-4546-B475-50AF54C3D82C}" srcOrd="0" destOrd="0" presId="urn:microsoft.com/office/officeart/2005/8/layout/chevron2"/>
    <dgm:cxn modelId="{B51744EA-44AC-4E62-9C27-1A8B0DC61A2B}" srcId="{23C9E442-00A1-4240-B14B-8AD12EF9BF82}" destId="{56FF0314-2C83-4DC9-97FC-EDD25E0C2056}" srcOrd="1" destOrd="0" parTransId="{4169A16F-7068-4872-A70A-6A18F66F2DEB}" sibTransId="{3329D6B1-31ED-4664-AEFC-173FAFE8A9A6}"/>
    <dgm:cxn modelId="{F12A4040-B0C7-42F4-A8C4-37C65A43660C}" srcId="{B6726B9D-2ACB-4923-BB88-3394727F835B}" destId="{8D3957FF-CECF-4600-8CFF-4ACDD4F3E2A7}" srcOrd="4" destOrd="0" parTransId="{2235ED0A-BF18-43BA-B836-3A4840FD0FD5}" sibTransId="{735C9634-2B96-4EEF-B586-2116C733DB60}"/>
    <dgm:cxn modelId="{67529AF9-4E96-4F64-BC9B-73AAC56397A7}" srcId="{123CD277-4203-494B-9401-C99857824B7A}" destId="{E425AE01-068B-4B0C-8067-4F99626013BB}" srcOrd="0" destOrd="0" parTransId="{D84FC7BD-BC77-41C1-9948-1D8F6B4CDAC1}" sibTransId="{6CD6303E-50CA-4C23-A924-C6B59C97793F}"/>
    <dgm:cxn modelId="{C9564D88-83AB-4189-9F9B-4A47E743231C}" srcId="{B6726B9D-2ACB-4923-BB88-3394727F835B}" destId="{123CD277-4203-494B-9401-C99857824B7A}" srcOrd="3" destOrd="0" parTransId="{E399F773-3F3F-4220-B6AE-AF1DA27B6FC7}" sibTransId="{0BE136D9-2335-452C-BF12-9BAD73641BF9}"/>
    <dgm:cxn modelId="{A84454B0-DBD6-477C-8A46-82D5573AEA29}" srcId="{8D3957FF-CECF-4600-8CFF-4ACDD4F3E2A7}" destId="{8793D271-101D-4B5B-A6CE-6F77E2093EEE}" srcOrd="1" destOrd="0" parTransId="{0566E11F-BFF2-4F29-8FFA-F01EEEAE709A}" sibTransId="{237F64BE-E4FC-4AF5-82D8-BB2D50FA651C}"/>
    <dgm:cxn modelId="{B83D8B63-92E8-4F6D-9FAA-0D0A758B21DA}" type="presOf" srcId="{6A2476ED-B92D-4733-9F86-DDD205CFB2A6}" destId="{8FF037E6-2887-4930-AABD-08C89F40F26B}" srcOrd="0" destOrd="0" presId="urn:microsoft.com/office/officeart/2005/8/layout/chevron2"/>
    <dgm:cxn modelId="{A03CBFB6-3BDD-4396-81B2-85F31EF24907}" srcId="{123CD277-4203-494B-9401-C99857824B7A}" destId="{D378A1DB-F17E-4B94-9B7E-FB92174C6F08}" srcOrd="1" destOrd="0" parTransId="{6A4B3A63-C18E-40F9-A8B5-72B3C6C5F34C}" sibTransId="{478C867B-5822-410D-9768-D43F7853D6BC}"/>
    <dgm:cxn modelId="{093B8C3C-BB8F-44B4-822B-70BF7CC80CF4}" type="presOf" srcId="{6A77D525-A07D-47C1-8E72-4B465031EF67}" destId="{B7D140FE-D908-4DA5-ADAE-26E711BFD5D5}" srcOrd="0" destOrd="0" presId="urn:microsoft.com/office/officeart/2005/8/layout/chevron2"/>
    <dgm:cxn modelId="{09EC4E42-D4C5-4439-BADD-B48933A2CD45}" type="presOf" srcId="{1D4D55B8-1706-4C1F-AA92-29127A4D1FB5}" destId="{2D73004D-6609-43DB-9893-18A1DDE3BCDF}" srcOrd="0" destOrd="0" presId="urn:microsoft.com/office/officeart/2005/8/layout/chevron2"/>
    <dgm:cxn modelId="{152A6D30-A202-4501-9263-200A450007A3}" type="presOf" srcId="{123CD277-4203-494B-9401-C99857824B7A}" destId="{AF200B96-DD67-4647-BFB2-389992CF0936}" srcOrd="0" destOrd="0" presId="urn:microsoft.com/office/officeart/2005/8/layout/chevron2"/>
    <dgm:cxn modelId="{589D4C4C-39A2-4AB4-BDE3-6FCBCD69EDA1}" srcId="{6736836C-50CF-45E3-84BB-58AF237FC9DA}" destId="{6A2476ED-B92D-4733-9F86-DDD205CFB2A6}" srcOrd="0" destOrd="0" parTransId="{2407A05F-53E8-4DB9-870C-1274AACB4269}" sibTransId="{52E3E498-18D1-4B27-86AF-CA3E8ACE4992}"/>
    <dgm:cxn modelId="{CC7C7FCC-075A-43B5-A386-338536D6FC04}" type="presOf" srcId="{23C9E442-00A1-4240-B14B-8AD12EF9BF82}" destId="{A7AAFF91-FFB5-4DD0-B6D2-6B3B864202A7}" srcOrd="0" destOrd="0" presId="urn:microsoft.com/office/officeart/2005/8/layout/chevron2"/>
    <dgm:cxn modelId="{07646CEC-8B83-483D-A616-49195547DA77}" type="presOf" srcId="{D378A1DB-F17E-4B94-9B7E-FB92174C6F08}" destId="{D865B61B-A943-4546-B475-50AF54C3D82C}" srcOrd="0" destOrd="1" presId="urn:microsoft.com/office/officeart/2005/8/layout/chevron2"/>
    <dgm:cxn modelId="{3AE55201-FF3F-4F16-8C39-981495FF44C9}" srcId="{8D3957FF-CECF-4600-8CFF-4ACDD4F3E2A7}" destId="{1D4D55B8-1706-4C1F-AA92-29127A4D1FB5}" srcOrd="0" destOrd="0" parTransId="{D53E145C-0253-4F9E-B8B8-A86B064D27F8}" sibTransId="{9672213F-11D8-4705-B967-855FF37A5A8A}"/>
    <dgm:cxn modelId="{FB376483-C138-4020-BF6E-9BCFFF8ED6DB}" type="presOf" srcId="{8D3957FF-CECF-4600-8CFF-4ACDD4F3E2A7}" destId="{1D80B86E-C951-4C7B-9B61-6A132CAA5B1B}" srcOrd="0" destOrd="0" presId="urn:microsoft.com/office/officeart/2005/8/layout/chevron2"/>
    <dgm:cxn modelId="{F960591E-09FB-4870-8085-626BCC2FE07B}" type="presOf" srcId="{6736836C-50CF-45E3-84BB-58AF237FC9DA}" destId="{9FFDE25F-99EE-4A59-89FC-959452C0EC5A}" srcOrd="0" destOrd="0" presId="urn:microsoft.com/office/officeart/2005/8/layout/chevron2"/>
    <dgm:cxn modelId="{B0154799-50A2-4CA5-9243-C6F109D46725}" srcId="{B6726B9D-2ACB-4923-BB88-3394727F835B}" destId="{6736836C-50CF-45E3-84BB-58AF237FC9DA}" srcOrd="2" destOrd="0" parTransId="{7C3F9081-E0D3-4F4E-92AE-6252B53D99EA}" sibTransId="{D75DAD71-E398-40DB-8514-4971D0DD29D5}"/>
    <dgm:cxn modelId="{45BC2B6C-F789-4514-B828-3A88C3CE1B83}" srcId="{F07E27B7-1B50-435E-A4D1-23B9EFEEC726}" destId="{61B9DED1-83F7-4463-A3B9-1B34A6B53718}" srcOrd="1" destOrd="0" parTransId="{D2CEE828-7D4D-44C1-A440-61BA806D2662}" sibTransId="{DF73D9F3-EA71-4443-AF1A-2347BC563682}"/>
    <dgm:cxn modelId="{D895E6CD-A6BF-4919-A00E-1E952C59BE86}" srcId="{B6726B9D-2ACB-4923-BB88-3394727F835B}" destId="{23C9E442-00A1-4240-B14B-8AD12EF9BF82}" srcOrd="0" destOrd="0" parTransId="{77B429A3-FBCD-4A30-A529-D57357E20723}" sibTransId="{0C0F9E6E-2D97-4D0B-8869-2110B76D4F51}"/>
    <dgm:cxn modelId="{831CCD61-E082-4C7C-BFC5-EAA998954C5E}" type="presParOf" srcId="{8475443B-DDB1-42BD-B3B6-86C5994F4422}" destId="{98A78B8F-0BE9-4098-BF30-199CEF66E9BC}" srcOrd="0" destOrd="0" presId="urn:microsoft.com/office/officeart/2005/8/layout/chevron2"/>
    <dgm:cxn modelId="{954DBB03-E1A1-4B68-B827-9DC1D304E0A8}" type="presParOf" srcId="{98A78B8F-0BE9-4098-BF30-199CEF66E9BC}" destId="{A7AAFF91-FFB5-4DD0-B6D2-6B3B864202A7}" srcOrd="0" destOrd="0" presId="urn:microsoft.com/office/officeart/2005/8/layout/chevron2"/>
    <dgm:cxn modelId="{51F41498-A0CB-4F78-8ECB-01176A1A5CF9}" type="presParOf" srcId="{98A78B8F-0BE9-4098-BF30-199CEF66E9BC}" destId="{4EADA8CF-E842-4C53-A28E-9E620F38D299}" srcOrd="1" destOrd="0" presId="urn:microsoft.com/office/officeart/2005/8/layout/chevron2"/>
    <dgm:cxn modelId="{6C578A7F-8AE1-430A-8277-A13B8E159C73}" type="presParOf" srcId="{8475443B-DDB1-42BD-B3B6-86C5994F4422}" destId="{11E26341-C6DA-4C60-9DE6-1C86D4254E36}" srcOrd="1" destOrd="0" presId="urn:microsoft.com/office/officeart/2005/8/layout/chevron2"/>
    <dgm:cxn modelId="{1FAC9515-2AE1-476D-8380-291265004FDD}" type="presParOf" srcId="{8475443B-DDB1-42BD-B3B6-86C5994F4422}" destId="{083ECBD3-39C6-45F2-9585-34F35EA39BCE}" srcOrd="2" destOrd="0" presId="urn:microsoft.com/office/officeart/2005/8/layout/chevron2"/>
    <dgm:cxn modelId="{F33E618E-0C04-488A-96DC-BBB20A505581}" type="presParOf" srcId="{083ECBD3-39C6-45F2-9585-34F35EA39BCE}" destId="{64DD1DA2-D060-42F4-BC94-79C712A8F734}" srcOrd="0" destOrd="0" presId="urn:microsoft.com/office/officeart/2005/8/layout/chevron2"/>
    <dgm:cxn modelId="{4A06E7C0-87CA-4B85-A656-F8EC6AFB657F}" type="presParOf" srcId="{083ECBD3-39C6-45F2-9585-34F35EA39BCE}" destId="{B7D140FE-D908-4DA5-ADAE-26E711BFD5D5}" srcOrd="1" destOrd="0" presId="urn:microsoft.com/office/officeart/2005/8/layout/chevron2"/>
    <dgm:cxn modelId="{EAC91E98-7E1D-453D-A5B6-97D65A655CEA}" type="presParOf" srcId="{8475443B-DDB1-42BD-B3B6-86C5994F4422}" destId="{B6F60A8C-0D63-47AB-BEBC-AA669F21936C}" srcOrd="3" destOrd="0" presId="urn:microsoft.com/office/officeart/2005/8/layout/chevron2"/>
    <dgm:cxn modelId="{DB84429D-548C-4FB9-860C-87D04B24C0AE}" type="presParOf" srcId="{8475443B-DDB1-42BD-B3B6-86C5994F4422}" destId="{C8551B0F-B56C-4D4E-AE32-7A5B23CA8A24}" srcOrd="4" destOrd="0" presId="urn:microsoft.com/office/officeart/2005/8/layout/chevron2"/>
    <dgm:cxn modelId="{33592714-B8B1-4F3C-AE16-2AFB63144B9C}" type="presParOf" srcId="{C8551B0F-B56C-4D4E-AE32-7A5B23CA8A24}" destId="{9FFDE25F-99EE-4A59-89FC-959452C0EC5A}" srcOrd="0" destOrd="0" presId="urn:microsoft.com/office/officeart/2005/8/layout/chevron2"/>
    <dgm:cxn modelId="{61092268-B072-484B-B2C1-603CE9147A57}" type="presParOf" srcId="{C8551B0F-B56C-4D4E-AE32-7A5B23CA8A24}" destId="{8FF037E6-2887-4930-AABD-08C89F40F26B}" srcOrd="1" destOrd="0" presId="urn:microsoft.com/office/officeart/2005/8/layout/chevron2"/>
    <dgm:cxn modelId="{1DF054D7-03BB-459F-BE4A-AA8EEBF41F7B}" type="presParOf" srcId="{8475443B-DDB1-42BD-B3B6-86C5994F4422}" destId="{8582647C-5273-4EB4-B74E-2552E6C81B81}" srcOrd="5" destOrd="0" presId="urn:microsoft.com/office/officeart/2005/8/layout/chevron2"/>
    <dgm:cxn modelId="{AEF69F14-546B-4739-A68D-0A48B3630518}" type="presParOf" srcId="{8475443B-DDB1-42BD-B3B6-86C5994F4422}" destId="{B320971F-41A5-4658-8650-0E7E6847B56C}" srcOrd="6" destOrd="0" presId="urn:microsoft.com/office/officeart/2005/8/layout/chevron2"/>
    <dgm:cxn modelId="{55274422-8B33-41A7-9064-6A01FFED9D49}" type="presParOf" srcId="{B320971F-41A5-4658-8650-0E7E6847B56C}" destId="{AF200B96-DD67-4647-BFB2-389992CF0936}" srcOrd="0" destOrd="0" presId="urn:microsoft.com/office/officeart/2005/8/layout/chevron2"/>
    <dgm:cxn modelId="{B272B1AC-674C-4DB1-8E71-3D3EDAD2911F}" type="presParOf" srcId="{B320971F-41A5-4658-8650-0E7E6847B56C}" destId="{D865B61B-A943-4546-B475-50AF54C3D82C}" srcOrd="1" destOrd="0" presId="urn:microsoft.com/office/officeart/2005/8/layout/chevron2"/>
    <dgm:cxn modelId="{A53BCBE0-0DB5-4FC8-B649-AAF11D35C6AF}" type="presParOf" srcId="{8475443B-DDB1-42BD-B3B6-86C5994F4422}" destId="{475E53E1-856B-4BF7-AEDD-2116216F6A54}" srcOrd="7" destOrd="0" presId="urn:microsoft.com/office/officeart/2005/8/layout/chevron2"/>
    <dgm:cxn modelId="{9E4B0C34-AE51-4C9E-A5F4-A4A06596C286}" type="presParOf" srcId="{8475443B-DDB1-42BD-B3B6-86C5994F4422}" destId="{0D3F2684-0D15-4449-A909-605CB7C2A93C}" srcOrd="8" destOrd="0" presId="urn:microsoft.com/office/officeart/2005/8/layout/chevron2"/>
    <dgm:cxn modelId="{DA6A22E5-1C7C-48C1-8203-5BB4F58BEFE9}" type="presParOf" srcId="{0D3F2684-0D15-4449-A909-605CB7C2A93C}" destId="{1D80B86E-C951-4C7B-9B61-6A132CAA5B1B}" srcOrd="0" destOrd="0" presId="urn:microsoft.com/office/officeart/2005/8/layout/chevron2"/>
    <dgm:cxn modelId="{4BDC58B6-26EF-4952-BF63-508CF87931D2}" type="presParOf" srcId="{0D3F2684-0D15-4449-A909-605CB7C2A93C}" destId="{2D73004D-6609-43DB-9893-18A1DDE3BCD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0BDD-9F46-418D-A8CA-F52FA68EE6D2}">
      <dsp:nvSpPr>
        <dsp:cNvPr id="0" name=""/>
        <dsp:cNvSpPr/>
      </dsp:nvSpPr>
      <dsp:spPr>
        <a:xfrm>
          <a:off x="403489" y="2241324"/>
          <a:ext cx="2835955" cy="186369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EL Program Models</a:t>
          </a:r>
        </a:p>
      </dsp:txBody>
      <dsp:txXfrm>
        <a:off x="458075" y="2295910"/>
        <a:ext cx="2726783" cy="1754525"/>
      </dsp:txXfrm>
    </dsp:sp>
    <dsp:sp modelId="{866F24B1-9489-46B3-B694-2F8960FBCDA0}">
      <dsp:nvSpPr>
        <dsp:cNvPr id="0" name=""/>
        <dsp:cNvSpPr/>
      </dsp:nvSpPr>
      <dsp:spPr>
        <a:xfrm rot="17689675">
          <a:off x="2796848" y="2467430"/>
          <a:ext cx="1525916" cy="26604"/>
        </a:xfrm>
        <a:custGeom>
          <a:avLst/>
          <a:gdLst/>
          <a:ahLst/>
          <a:cxnLst/>
          <a:rect l="0" t="0" r="0" b="0"/>
          <a:pathLst>
            <a:path>
              <a:moveTo>
                <a:pt x="0" y="13302"/>
              </a:moveTo>
              <a:lnTo>
                <a:pt x="1525916"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1658" y="2442585"/>
        <a:ext cx="76295" cy="76295"/>
      </dsp:txXfrm>
    </dsp:sp>
    <dsp:sp modelId="{62EA1C3D-446D-4330-97AC-C12B7C8EEAC3}">
      <dsp:nvSpPr>
        <dsp:cNvPr id="0" name=""/>
        <dsp:cNvSpPr/>
      </dsp:nvSpPr>
      <dsp:spPr>
        <a:xfrm>
          <a:off x="3880168" y="1076397"/>
          <a:ext cx="1601809" cy="1423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Bilingual Education</a:t>
          </a:r>
        </a:p>
      </dsp:txBody>
      <dsp:txXfrm>
        <a:off x="3921869" y="1118098"/>
        <a:ext cx="1518407" cy="1340390"/>
      </dsp:txXfrm>
    </dsp:sp>
    <dsp:sp modelId="{D07B5A81-FC8F-419A-A7F9-3C3CE4344C16}">
      <dsp:nvSpPr>
        <dsp:cNvPr id="0" name=""/>
        <dsp:cNvSpPr/>
      </dsp:nvSpPr>
      <dsp:spPr>
        <a:xfrm rot="17692822">
          <a:off x="5040887" y="1084210"/>
          <a:ext cx="1522903" cy="26604"/>
        </a:xfrm>
        <a:custGeom>
          <a:avLst/>
          <a:gdLst/>
          <a:ahLst/>
          <a:cxnLst/>
          <a:rect l="0" t="0" r="0" b="0"/>
          <a:pathLst>
            <a:path>
              <a:moveTo>
                <a:pt x="0" y="13302"/>
              </a:moveTo>
              <a:lnTo>
                <a:pt x="152290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4266" y="1059440"/>
        <a:ext cx="76145" cy="76145"/>
      </dsp:txXfrm>
    </dsp:sp>
    <dsp:sp modelId="{2183BB4F-2A32-4D19-8939-7AE501A8F62A}">
      <dsp:nvSpPr>
        <dsp:cNvPr id="0" name=""/>
        <dsp:cNvSpPr/>
      </dsp:nvSpPr>
      <dsp:spPr>
        <a:xfrm>
          <a:off x="6122701" y="6280"/>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Transitional</a:t>
          </a:r>
        </a:p>
        <a:p>
          <a:pPr lvl="0" algn="ctr" defTabSz="844550">
            <a:lnSpc>
              <a:spcPct val="90000"/>
            </a:lnSpc>
            <a:spcBef>
              <a:spcPct val="0"/>
            </a:spcBef>
            <a:spcAft>
              <a:spcPct val="35000"/>
            </a:spcAft>
          </a:pPr>
          <a:r>
            <a:rPr lang="en-US" sz="1900" kern="1200" dirty="0"/>
            <a:t>Early Exit</a:t>
          </a:r>
        </a:p>
      </dsp:txBody>
      <dsp:txXfrm>
        <a:off x="6146159" y="29738"/>
        <a:ext cx="1554893" cy="753988"/>
      </dsp:txXfrm>
    </dsp:sp>
    <dsp:sp modelId="{D0FF0773-3172-471F-A507-C4123AAD9DCB}">
      <dsp:nvSpPr>
        <dsp:cNvPr id="0" name=""/>
        <dsp:cNvSpPr/>
      </dsp:nvSpPr>
      <dsp:spPr>
        <a:xfrm rot="19457599">
          <a:off x="5407812" y="1544730"/>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2613" y="1538306"/>
        <a:ext cx="39452" cy="39452"/>
      </dsp:txXfrm>
    </dsp:sp>
    <dsp:sp modelId="{8F94EAFF-5D40-49DB-A038-BFA456196B9F}">
      <dsp:nvSpPr>
        <dsp:cNvPr id="0" name=""/>
        <dsp:cNvSpPr/>
      </dsp:nvSpPr>
      <dsp:spPr>
        <a:xfrm>
          <a:off x="6122701" y="927320"/>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Transitional Late Exit</a:t>
          </a:r>
        </a:p>
      </dsp:txBody>
      <dsp:txXfrm>
        <a:off x="6146159" y="950778"/>
        <a:ext cx="1554893" cy="753988"/>
      </dsp:txXfrm>
    </dsp:sp>
    <dsp:sp modelId="{A0C52240-BD50-45F2-BBB8-7C5463E89168}">
      <dsp:nvSpPr>
        <dsp:cNvPr id="0" name=""/>
        <dsp:cNvSpPr/>
      </dsp:nvSpPr>
      <dsp:spPr>
        <a:xfrm rot="2142401">
          <a:off x="5407812" y="2005250"/>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2613" y="1998826"/>
        <a:ext cx="39452" cy="39452"/>
      </dsp:txXfrm>
    </dsp:sp>
    <dsp:sp modelId="{C63D258F-85F6-49E3-8D23-2B30EFA5244C}">
      <dsp:nvSpPr>
        <dsp:cNvPr id="0" name=""/>
        <dsp:cNvSpPr/>
      </dsp:nvSpPr>
      <dsp:spPr>
        <a:xfrm>
          <a:off x="6122701" y="1848360"/>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Dual Language One Way </a:t>
          </a:r>
        </a:p>
      </dsp:txBody>
      <dsp:txXfrm>
        <a:off x="6146159" y="1871818"/>
        <a:ext cx="1554893" cy="753988"/>
      </dsp:txXfrm>
    </dsp:sp>
    <dsp:sp modelId="{4B619570-F700-4D1F-B71E-62A6FBF46EA1}">
      <dsp:nvSpPr>
        <dsp:cNvPr id="0" name=""/>
        <dsp:cNvSpPr/>
      </dsp:nvSpPr>
      <dsp:spPr>
        <a:xfrm rot="3907178">
          <a:off x="5040887" y="2465770"/>
          <a:ext cx="1522903" cy="26604"/>
        </a:xfrm>
        <a:custGeom>
          <a:avLst/>
          <a:gdLst/>
          <a:ahLst/>
          <a:cxnLst/>
          <a:rect l="0" t="0" r="0" b="0"/>
          <a:pathLst>
            <a:path>
              <a:moveTo>
                <a:pt x="0" y="13302"/>
              </a:moveTo>
              <a:lnTo>
                <a:pt x="152290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4266" y="2441000"/>
        <a:ext cx="76145" cy="76145"/>
      </dsp:txXfrm>
    </dsp:sp>
    <dsp:sp modelId="{0DE85C79-A6D7-4376-BC19-857AA731AC4B}">
      <dsp:nvSpPr>
        <dsp:cNvPr id="0" name=""/>
        <dsp:cNvSpPr/>
      </dsp:nvSpPr>
      <dsp:spPr>
        <a:xfrm>
          <a:off x="6122701" y="2769401"/>
          <a:ext cx="1601809" cy="80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Dual Language Two Way </a:t>
          </a:r>
        </a:p>
      </dsp:txBody>
      <dsp:txXfrm>
        <a:off x="6146159" y="2792859"/>
        <a:ext cx="1554893" cy="753988"/>
      </dsp:txXfrm>
    </dsp:sp>
    <dsp:sp modelId="{B1BB8981-CFD0-4875-BED0-084653F1C9DE}">
      <dsp:nvSpPr>
        <dsp:cNvPr id="0" name=""/>
        <dsp:cNvSpPr/>
      </dsp:nvSpPr>
      <dsp:spPr>
        <a:xfrm rot="3904019">
          <a:off x="2799860" y="3848991"/>
          <a:ext cx="1519892" cy="26604"/>
        </a:xfrm>
        <a:custGeom>
          <a:avLst/>
          <a:gdLst/>
          <a:ahLst/>
          <a:cxnLst/>
          <a:rect l="0" t="0" r="0" b="0"/>
          <a:pathLst>
            <a:path>
              <a:moveTo>
                <a:pt x="0" y="13302"/>
              </a:moveTo>
              <a:lnTo>
                <a:pt x="1519892"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1809" y="3824296"/>
        <a:ext cx="75994" cy="75994"/>
      </dsp:txXfrm>
    </dsp:sp>
    <dsp:sp modelId="{A845A586-5D1F-4B7B-A697-AAC52757FDEF}">
      <dsp:nvSpPr>
        <dsp:cNvPr id="0" name=""/>
        <dsp:cNvSpPr/>
      </dsp:nvSpPr>
      <dsp:spPr>
        <a:xfrm>
          <a:off x="3880168" y="3832878"/>
          <a:ext cx="1601809" cy="14370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English as a Second Language (ESL)</a:t>
          </a:r>
        </a:p>
      </dsp:txBody>
      <dsp:txXfrm>
        <a:off x="3922258" y="3874968"/>
        <a:ext cx="1517629" cy="1352891"/>
      </dsp:txXfrm>
    </dsp:sp>
    <dsp:sp modelId="{5E3A88CC-7C46-4D43-AA3F-752B92161623}">
      <dsp:nvSpPr>
        <dsp:cNvPr id="0" name=""/>
        <dsp:cNvSpPr/>
      </dsp:nvSpPr>
      <dsp:spPr>
        <a:xfrm rot="19457599">
          <a:off x="5407812" y="4307851"/>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2613" y="4301427"/>
        <a:ext cx="39452" cy="39452"/>
      </dsp:txXfrm>
    </dsp:sp>
    <dsp:sp modelId="{D1209FBA-3C0D-4F3E-B48B-8178FFB72DAA}">
      <dsp:nvSpPr>
        <dsp:cNvPr id="0" name=""/>
        <dsp:cNvSpPr/>
      </dsp:nvSpPr>
      <dsp:spPr>
        <a:xfrm>
          <a:off x="6122701" y="3690441"/>
          <a:ext cx="1601809" cy="800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ESL Content-Based</a:t>
          </a:r>
        </a:p>
      </dsp:txBody>
      <dsp:txXfrm>
        <a:off x="6146159" y="3713899"/>
        <a:ext cx="1554893" cy="753988"/>
      </dsp:txXfrm>
    </dsp:sp>
    <dsp:sp modelId="{CFEBF20D-198F-451D-935B-F37A966B75E3}">
      <dsp:nvSpPr>
        <dsp:cNvPr id="0" name=""/>
        <dsp:cNvSpPr/>
      </dsp:nvSpPr>
      <dsp:spPr>
        <a:xfrm rot="2142401">
          <a:off x="5407812" y="4768371"/>
          <a:ext cx="789053" cy="26604"/>
        </a:xfrm>
        <a:custGeom>
          <a:avLst/>
          <a:gdLst/>
          <a:ahLst/>
          <a:cxnLst/>
          <a:rect l="0" t="0" r="0" b="0"/>
          <a:pathLst>
            <a:path>
              <a:moveTo>
                <a:pt x="0" y="13302"/>
              </a:moveTo>
              <a:lnTo>
                <a:pt x="789053"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2613" y="4761947"/>
        <a:ext cx="39452" cy="39452"/>
      </dsp:txXfrm>
    </dsp:sp>
    <dsp:sp modelId="{729D2B78-C6C3-4E75-A8B2-E57AFD10336E}">
      <dsp:nvSpPr>
        <dsp:cNvPr id="0" name=""/>
        <dsp:cNvSpPr/>
      </dsp:nvSpPr>
      <dsp:spPr>
        <a:xfrm>
          <a:off x="6122701" y="4611482"/>
          <a:ext cx="1601809" cy="800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ESL Pull-Out</a:t>
          </a:r>
        </a:p>
      </dsp:txBody>
      <dsp:txXfrm>
        <a:off x="6146159" y="4634940"/>
        <a:ext cx="1554893" cy="753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5A584-B350-46B7-96B4-42D9072CA28D}">
      <dsp:nvSpPr>
        <dsp:cNvPr id="0" name=""/>
        <dsp:cNvSpPr/>
      </dsp:nvSpPr>
      <dsp:spPr>
        <a:xfrm>
          <a:off x="5398654" y="2840908"/>
          <a:ext cx="4509061" cy="371585"/>
        </a:xfrm>
        <a:custGeom>
          <a:avLst/>
          <a:gdLst/>
          <a:ahLst/>
          <a:cxnLst/>
          <a:rect l="0" t="0" r="0" b="0"/>
          <a:pathLst>
            <a:path>
              <a:moveTo>
                <a:pt x="0" y="0"/>
              </a:moveTo>
              <a:lnTo>
                <a:pt x="0" y="185792"/>
              </a:lnTo>
              <a:lnTo>
                <a:pt x="4509061" y="185792"/>
              </a:lnTo>
              <a:lnTo>
                <a:pt x="4509061" y="371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D75C8A-EFB4-4DA9-A3AD-7E862FDA09A2}">
      <dsp:nvSpPr>
        <dsp:cNvPr id="0" name=""/>
        <dsp:cNvSpPr/>
      </dsp:nvSpPr>
      <dsp:spPr>
        <a:xfrm>
          <a:off x="5398654" y="2840908"/>
          <a:ext cx="2368019" cy="371585"/>
        </a:xfrm>
        <a:custGeom>
          <a:avLst/>
          <a:gdLst/>
          <a:ahLst/>
          <a:cxnLst/>
          <a:rect l="0" t="0" r="0" b="0"/>
          <a:pathLst>
            <a:path>
              <a:moveTo>
                <a:pt x="0" y="0"/>
              </a:moveTo>
              <a:lnTo>
                <a:pt x="0" y="185792"/>
              </a:lnTo>
              <a:lnTo>
                <a:pt x="2368019" y="185792"/>
              </a:lnTo>
              <a:lnTo>
                <a:pt x="2368019" y="371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5ACAD0-263E-41A8-836C-6A5FDB5FB7B4}">
      <dsp:nvSpPr>
        <dsp:cNvPr id="0" name=""/>
        <dsp:cNvSpPr/>
      </dsp:nvSpPr>
      <dsp:spPr>
        <a:xfrm>
          <a:off x="5352934" y="2840908"/>
          <a:ext cx="91440" cy="371585"/>
        </a:xfrm>
        <a:custGeom>
          <a:avLst/>
          <a:gdLst/>
          <a:ahLst/>
          <a:cxnLst/>
          <a:rect l="0" t="0" r="0" b="0"/>
          <a:pathLst>
            <a:path>
              <a:moveTo>
                <a:pt x="45720" y="0"/>
              </a:moveTo>
              <a:lnTo>
                <a:pt x="45720" y="371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AEC7BE-9882-4343-93A8-DB481F2F00CC}">
      <dsp:nvSpPr>
        <dsp:cNvPr id="0" name=""/>
        <dsp:cNvSpPr/>
      </dsp:nvSpPr>
      <dsp:spPr>
        <a:xfrm>
          <a:off x="3030635" y="2840908"/>
          <a:ext cx="2368019" cy="371585"/>
        </a:xfrm>
        <a:custGeom>
          <a:avLst/>
          <a:gdLst/>
          <a:ahLst/>
          <a:cxnLst/>
          <a:rect l="0" t="0" r="0" b="0"/>
          <a:pathLst>
            <a:path>
              <a:moveTo>
                <a:pt x="2368019" y="0"/>
              </a:moveTo>
              <a:lnTo>
                <a:pt x="2368019" y="185792"/>
              </a:lnTo>
              <a:lnTo>
                <a:pt x="0" y="185792"/>
              </a:lnTo>
              <a:lnTo>
                <a:pt x="0" y="371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F5DC26-08FA-4AF0-B7C7-31ABC8B53F9A}">
      <dsp:nvSpPr>
        <dsp:cNvPr id="0" name=""/>
        <dsp:cNvSpPr/>
      </dsp:nvSpPr>
      <dsp:spPr>
        <a:xfrm>
          <a:off x="889592" y="2840908"/>
          <a:ext cx="4509061" cy="371585"/>
        </a:xfrm>
        <a:custGeom>
          <a:avLst/>
          <a:gdLst/>
          <a:ahLst/>
          <a:cxnLst/>
          <a:rect l="0" t="0" r="0" b="0"/>
          <a:pathLst>
            <a:path>
              <a:moveTo>
                <a:pt x="4509061" y="0"/>
              </a:moveTo>
              <a:lnTo>
                <a:pt x="4509061" y="185792"/>
              </a:lnTo>
              <a:lnTo>
                <a:pt x="0" y="185792"/>
              </a:lnTo>
              <a:lnTo>
                <a:pt x="0" y="37158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3FCADA-43A4-4B25-8BC7-05A01B990315}">
      <dsp:nvSpPr>
        <dsp:cNvPr id="0" name=""/>
        <dsp:cNvSpPr/>
      </dsp:nvSpPr>
      <dsp:spPr>
        <a:xfrm>
          <a:off x="1522881" y="1490777"/>
          <a:ext cx="7751546" cy="135013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b="1" kern="1200" dirty="0"/>
            <a:t>Same Five Categories</a:t>
          </a:r>
        </a:p>
      </dsp:txBody>
      <dsp:txXfrm>
        <a:off x="1522881" y="1490777"/>
        <a:ext cx="7751546" cy="1350130"/>
      </dsp:txXfrm>
    </dsp:sp>
    <dsp:sp modelId="{6E6A23F8-FB24-429F-B9CD-F99AEF1F78E8}">
      <dsp:nvSpPr>
        <dsp:cNvPr id="0" name=""/>
        <dsp:cNvSpPr/>
      </dsp:nvSpPr>
      <dsp:spPr>
        <a:xfrm>
          <a:off x="4864" y="3212494"/>
          <a:ext cx="1769456" cy="88472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Program Model Design</a:t>
          </a:r>
        </a:p>
      </dsp:txBody>
      <dsp:txXfrm>
        <a:off x="4864" y="3212494"/>
        <a:ext cx="1769456" cy="884728"/>
      </dsp:txXfrm>
    </dsp:sp>
    <dsp:sp modelId="{03A5D986-97A7-4B0B-B4B0-E128E4E98852}">
      <dsp:nvSpPr>
        <dsp:cNvPr id="0" name=""/>
        <dsp:cNvSpPr/>
      </dsp:nvSpPr>
      <dsp:spPr>
        <a:xfrm>
          <a:off x="2145906" y="3212494"/>
          <a:ext cx="1769456" cy="88472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Staffing and Professional Development</a:t>
          </a:r>
        </a:p>
      </dsp:txBody>
      <dsp:txXfrm>
        <a:off x="2145906" y="3212494"/>
        <a:ext cx="1769456" cy="884728"/>
      </dsp:txXfrm>
    </dsp:sp>
    <dsp:sp modelId="{80A8BB9A-9328-48CE-B091-7D8A292E64CA}">
      <dsp:nvSpPr>
        <dsp:cNvPr id="0" name=""/>
        <dsp:cNvSpPr/>
      </dsp:nvSpPr>
      <dsp:spPr>
        <a:xfrm>
          <a:off x="4286949" y="3212494"/>
          <a:ext cx="2223410" cy="88472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Instructional Design: Lesson Planning &amp; Curriculum</a:t>
          </a:r>
        </a:p>
      </dsp:txBody>
      <dsp:txXfrm>
        <a:off x="4286949" y="3212494"/>
        <a:ext cx="2223410" cy="884728"/>
      </dsp:txXfrm>
    </dsp:sp>
    <dsp:sp modelId="{9245C64A-A01A-4807-8E5C-B44B68D52006}">
      <dsp:nvSpPr>
        <dsp:cNvPr id="0" name=""/>
        <dsp:cNvSpPr/>
      </dsp:nvSpPr>
      <dsp:spPr>
        <a:xfrm>
          <a:off x="6881945" y="3212494"/>
          <a:ext cx="1769456" cy="88472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Instructional Design: Methods and Resources</a:t>
          </a:r>
        </a:p>
      </dsp:txBody>
      <dsp:txXfrm>
        <a:off x="6881945" y="3212494"/>
        <a:ext cx="1769456" cy="884728"/>
      </dsp:txXfrm>
    </dsp:sp>
    <dsp:sp modelId="{42998948-66E0-4217-B3B1-99B7360B9334}">
      <dsp:nvSpPr>
        <dsp:cNvPr id="0" name=""/>
        <dsp:cNvSpPr/>
      </dsp:nvSpPr>
      <dsp:spPr>
        <a:xfrm>
          <a:off x="9022987" y="3212494"/>
          <a:ext cx="1769456" cy="88472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Family and Community Engagement </a:t>
          </a:r>
        </a:p>
      </dsp:txBody>
      <dsp:txXfrm>
        <a:off x="9022987" y="3212494"/>
        <a:ext cx="1769456" cy="884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53E0-D911-48E2-AEFE-9E8BAA079A44}">
      <dsp:nvSpPr>
        <dsp:cNvPr id="0" name=""/>
        <dsp:cNvSpPr/>
      </dsp:nvSpPr>
      <dsp:spPr>
        <a:xfrm>
          <a:off x="405072" y="0"/>
          <a:ext cx="9091236" cy="48914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20AB6-1649-487D-8C89-EEFFB1D6BE0A}">
      <dsp:nvSpPr>
        <dsp:cNvPr id="0" name=""/>
        <dsp:cNvSpPr/>
      </dsp:nvSpPr>
      <dsp:spPr>
        <a:xfrm>
          <a:off x="1208" y="1968377"/>
          <a:ext cx="2383366" cy="954669"/>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Below Basic Implementation </a:t>
          </a:r>
        </a:p>
      </dsp:txBody>
      <dsp:txXfrm>
        <a:off x="47811" y="2014980"/>
        <a:ext cx="2290160" cy="861463"/>
      </dsp:txXfrm>
    </dsp:sp>
    <dsp:sp modelId="{B156D51D-B088-4D6D-82B9-01DD8B21CC9F}">
      <dsp:nvSpPr>
        <dsp:cNvPr id="0" name=""/>
        <dsp:cNvSpPr/>
      </dsp:nvSpPr>
      <dsp:spPr>
        <a:xfrm>
          <a:off x="2506408" y="1976722"/>
          <a:ext cx="2383366" cy="937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Basic Implementation</a:t>
          </a:r>
        </a:p>
      </dsp:txBody>
      <dsp:txXfrm>
        <a:off x="2552196" y="2022510"/>
        <a:ext cx="2291790" cy="846403"/>
      </dsp:txXfrm>
    </dsp:sp>
    <dsp:sp modelId="{B5CD2130-1EFC-4D6F-8357-A809427BC70B}">
      <dsp:nvSpPr>
        <dsp:cNvPr id="0" name=""/>
        <dsp:cNvSpPr/>
      </dsp:nvSpPr>
      <dsp:spPr>
        <a:xfrm>
          <a:off x="5011607" y="2001737"/>
          <a:ext cx="2383366" cy="8879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Enhanced Implementation</a:t>
          </a:r>
        </a:p>
      </dsp:txBody>
      <dsp:txXfrm>
        <a:off x="5054953" y="2045083"/>
        <a:ext cx="2296674" cy="801257"/>
      </dsp:txXfrm>
    </dsp:sp>
    <dsp:sp modelId="{D2DE82E4-603A-4E6E-AF34-D5A30443D3C4}">
      <dsp:nvSpPr>
        <dsp:cNvPr id="0" name=""/>
        <dsp:cNvSpPr/>
      </dsp:nvSpPr>
      <dsp:spPr>
        <a:xfrm>
          <a:off x="7516807" y="1976722"/>
          <a:ext cx="2383366" cy="937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Exemplary Implementation</a:t>
          </a:r>
        </a:p>
      </dsp:txBody>
      <dsp:txXfrm>
        <a:off x="7562595" y="2022510"/>
        <a:ext cx="2291790" cy="846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CF09-4952-431B-937B-85B96FCBC2A5}">
      <dsp:nvSpPr>
        <dsp:cNvPr id="0" name=""/>
        <dsp:cNvSpPr/>
      </dsp:nvSpPr>
      <dsp:spPr>
        <a:xfrm>
          <a:off x="1609740" y="517995"/>
          <a:ext cx="4675169" cy="467516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Scoring Tool</a:t>
          </a:r>
        </a:p>
      </dsp:txBody>
      <dsp:txXfrm>
        <a:off x="4151585" y="1380675"/>
        <a:ext cx="1586218" cy="1558389"/>
      </dsp:txXfrm>
    </dsp:sp>
    <dsp:sp modelId="{1B51169A-4B31-49D8-935C-E909DD419EFD}">
      <dsp:nvSpPr>
        <dsp:cNvPr id="0" name=""/>
        <dsp:cNvSpPr/>
      </dsp:nvSpPr>
      <dsp:spPr>
        <a:xfrm>
          <a:off x="1605918" y="514825"/>
          <a:ext cx="4675169" cy="467516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Stakeholder</a:t>
          </a:r>
        </a:p>
        <a:p>
          <a:pPr lvl="0" algn="ctr" defTabSz="1466850">
            <a:lnSpc>
              <a:spcPct val="90000"/>
            </a:lnSpc>
            <a:spcBef>
              <a:spcPct val="0"/>
            </a:spcBef>
            <a:spcAft>
              <a:spcPct val="35000"/>
            </a:spcAft>
          </a:pPr>
          <a:r>
            <a:rPr lang="en-US" sz="3300" kern="1200" dirty="0"/>
            <a:t>Checklists</a:t>
          </a:r>
        </a:p>
      </dsp:txBody>
      <dsp:txXfrm>
        <a:off x="2886024" y="3464634"/>
        <a:ext cx="2114957" cy="1447076"/>
      </dsp:txXfrm>
    </dsp:sp>
    <dsp:sp modelId="{7F2E925B-3376-4F1E-A8E3-B5D0C5BDA3D2}">
      <dsp:nvSpPr>
        <dsp:cNvPr id="0" name=""/>
        <dsp:cNvSpPr/>
      </dsp:nvSpPr>
      <dsp:spPr>
        <a:xfrm>
          <a:off x="1605918" y="514825"/>
          <a:ext cx="4675169" cy="467516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Rubric</a:t>
          </a:r>
        </a:p>
      </dsp:txBody>
      <dsp:txXfrm>
        <a:off x="2106829" y="1433162"/>
        <a:ext cx="1586218" cy="1558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FF91-FFB5-4DD0-B6D2-6B3B864202A7}">
      <dsp:nvSpPr>
        <dsp:cNvPr id="0" name=""/>
        <dsp:cNvSpPr/>
      </dsp:nvSpPr>
      <dsp:spPr>
        <a:xfrm rot="5400000">
          <a:off x="-176238" y="180562"/>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Select and Train</a:t>
          </a:r>
        </a:p>
      </dsp:txBody>
      <dsp:txXfrm rot="-5400000">
        <a:off x="1" y="415548"/>
        <a:ext cx="822447" cy="352477"/>
      </dsp:txXfrm>
    </dsp:sp>
    <dsp:sp modelId="{4EADA8CF-E842-4C53-A28E-9E620F38D299}">
      <dsp:nvSpPr>
        <dsp:cNvPr id="0" name=""/>
        <dsp:cNvSpPr/>
      </dsp:nvSpPr>
      <dsp:spPr>
        <a:xfrm rot="5400000">
          <a:off x="4093172" y="-3266400"/>
          <a:ext cx="764102"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Select a team leader</a:t>
          </a:r>
        </a:p>
        <a:p>
          <a:pPr marL="228600" lvl="1" indent="-228600" algn="l" defTabSz="1022350">
            <a:lnSpc>
              <a:spcPct val="90000"/>
            </a:lnSpc>
            <a:spcBef>
              <a:spcPct val="0"/>
            </a:spcBef>
            <a:spcAft>
              <a:spcPct val="15000"/>
            </a:spcAft>
            <a:buChar char="•"/>
          </a:pPr>
          <a:r>
            <a:rPr lang="en-US" sz="2300" kern="1200" dirty="0"/>
            <a:t>Train all team members </a:t>
          </a:r>
        </a:p>
      </dsp:txBody>
      <dsp:txXfrm rot="-5400000">
        <a:off x="822447" y="41625"/>
        <a:ext cx="7268252" cy="689502"/>
      </dsp:txXfrm>
    </dsp:sp>
    <dsp:sp modelId="{64DD1DA2-D060-42F4-BC94-79C712A8F734}">
      <dsp:nvSpPr>
        <dsp:cNvPr id="0" name=""/>
        <dsp:cNvSpPr/>
      </dsp:nvSpPr>
      <dsp:spPr>
        <a:xfrm rot="5400000">
          <a:off x="-176238" y="1239336"/>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Schedule</a:t>
          </a:r>
        </a:p>
      </dsp:txBody>
      <dsp:txXfrm rot="-5400000">
        <a:off x="1" y="1474322"/>
        <a:ext cx="822447" cy="352477"/>
      </dsp:txXfrm>
    </dsp:sp>
    <dsp:sp modelId="{B7D140FE-D908-4DA5-ADAE-26E711BFD5D5}">
      <dsp:nvSpPr>
        <dsp:cNvPr id="0" name=""/>
        <dsp:cNvSpPr/>
      </dsp:nvSpPr>
      <dsp:spPr>
        <a:xfrm rot="5400000">
          <a:off x="4093373" y="-2207828"/>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Set a timeline </a:t>
          </a:r>
        </a:p>
        <a:p>
          <a:pPr marL="228600" lvl="1" indent="-228600" algn="l" defTabSz="1022350">
            <a:lnSpc>
              <a:spcPct val="90000"/>
            </a:lnSpc>
            <a:spcBef>
              <a:spcPct val="0"/>
            </a:spcBef>
            <a:spcAft>
              <a:spcPct val="15000"/>
            </a:spcAft>
            <a:buChar char="•"/>
          </a:pPr>
          <a:r>
            <a:rPr lang="en-US" sz="2300" kern="1200" dirty="0"/>
            <a:t>Begin with Program Model Design</a:t>
          </a:r>
        </a:p>
      </dsp:txBody>
      <dsp:txXfrm rot="-5400000">
        <a:off x="822448" y="1100378"/>
        <a:ext cx="7268271" cy="689138"/>
      </dsp:txXfrm>
    </dsp:sp>
    <dsp:sp modelId="{9FFDE25F-99EE-4A59-89FC-959452C0EC5A}">
      <dsp:nvSpPr>
        <dsp:cNvPr id="0" name=""/>
        <dsp:cNvSpPr/>
      </dsp:nvSpPr>
      <dsp:spPr>
        <a:xfrm rot="5400000">
          <a:off x="-176238" y="2298109"/>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Preview</a:t>
          </a:r>
        </a:p>
      </dsp:txBody>
      <dsp:txXfrm rot="-5400000">
        <a:off x="1" y="2533095"/>
        <a:ext cx="822447" cy="352477"/>
      </dsp:txXfrm>
    </dsp:sp>
    <dsp:sp modelId="{8FF037E6-2887-4930-AABD-08C89F40F26B}">
      <dsp:nvSpPr>
        <dsp:cNvPr id="0" name=""/>
        <dsp:cNvSpPr/>
      </dsp:nvSpPr>
      <dsp:spPr>
        <a:xfrm rot="5400000">
          <a:off x="4093373" y="-1149054"/>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Preview </a:t>
          </a:r>
        </a:p>
        <a:p>
          <a:pPr marL="228600" lvl="1" indent="-228600" algn="l" defTabSz="933450">
            <a:lnSpc>
              <a:spcPct val="90000"/>
            </a:lnSpc>
            <a:spcBef>
              <a:spcPct val="0"/>
            </a:spcBef>
            <a:spcAft>
              <a:spcPct val="15000"/>
            </a:spcAft>
            <a:buChar char="•"/>
          </a:pPr>
          <a:r>
            <a:rPr lang="en-US" sz="2100" kern="1200" dirty="0"/>
            <a:t>Take notes </a:t>
          </a:r>
        </a:p>
      </dsp:txBody>
      <dsp:txXfrm rot="-5400000">
        <a:off x="822448" y="2159152"/>
        <a:ext cx="7268271" cy="689138"/>
      </dsp:txXfrm>
    </dsp:sp>
    <dsp:sp modelId="{AF200B96-DD67-4647-BFB2-389992CF0936}">
      <dsp:nvSpPr>
        <dsp:cNvPr id="0" name=""/>
        <dsp:cNvSpPr/>
      </dsp:nvSpPr>
      <dsp:spPr>
        <a:xfrm rot="5400000">
          <a:off x="-176238" y="3356883"/>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Meet and Evaluate</a:t>
          </a:r>
        </a:p>
      </dsp:txBody>
      <dsp:txXfrm rot="-5400000">
        <a:off x="1" y="3591869"/>
        <a:ext cx="822447" cy="352477"/>
      </dsp:txXfrm>
    </dsp:sp>
    <dsp:sp modelId="{D865B61B-A943-4546-B475-50AF54C3D82C}">
      <dsp:nvSpPr>
        <dsp:cNvPr id="0" name=""/>
        <dsp:cNvSpPr/>
      </dsp:nvSpPr>
      <dsp:spPr>
        <a:xfrm rot="5400000">
          <a:off x="4093373" y="-90281"/>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Meet as team</a:t>
          </a:r>
        </a:p>
        <a:p>
          <a:pPr marL="228600" lvl="1" indent="-228600" algn="l" defTabSz="933450">
            <a:lnSpc>
              <a:spcPct val="90000"/>
            </a:lnSpc>
            <a:spcBef>
              <a:spcPct val="0"/>
            </a:spcBef>
            <a:spcAft>
              <a:spcPct val="15000"/>
            </a:spcAft>
            <a:buChar char="•"/>
          </a:pPr>
          <a:r>
            <a:rPr lang="en-US" sz="2100" kern="1200" dirty="0"/>
            <a:t>Decide upon ONE rating </a:t>
          </a:r>
        </a:p>
      </dsp:txBody>
      <dsp:txXfrm rot="-5400000">
        <a:off x="822448" y="3217925"/>
        <a:ext cx="7268271" cy="689138"/>
      </dsp:txXfrm>
    </dsp:sp>
    <dsp:sp modelId="{1D80B86E-C951-4C7B-9B61-6A132CAA5B1B}">
      <dsp:nvSpPr>
        <dsp:cNvPr id="0" name=""/>
        <dsp:cNvSpPr/>
      </dsp:nvSpPr>
      <dsp:spPr>
        <a:xfrm rot="5400000">
          <a:off x="-176238" y="4415656"/>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Repeat</a:t>
          </a:r>
        </a:p>
      </dsp:txBody>
      <dsp:txXfrm rot="-5400000">
        <a:off x="1" y="4650642"/>
        <a:ext cx="822447" cy="352477"/>
      </dsp:txXfrm>
    </dsp:sp>
    <dsp:sp modelId="{2D73004D-6609-43DB-9893-18A1DDE3BCDF}">
      <dsp:nvSpPr>
        <dsp:cNvPr id="0" name=""/>
        <dsp:cNvSpPr/>
      </dsp:nvSpPr>
      <dsp:spPr>
        <a:xfrm rot="5400000">
          <a:off x="4093373" y="968492"/>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Preview</a:t>
          </a:r>
        </a:p>
        <a:p>
          <a:pPr marL="228600" lvl="1" indent="-228600" algn="l" defTabSz="933450">
            <a:lnSpc>
              <a:spcPct val="90000"/>
            </a:lnSpc>
            <a:spcBef>
              <a:spcPct val="0"/>
            </a:spcBef>
            <a:spcAft>
              <a:spcPct val="15000"/>
            </a:spcAft>
            <a:buChar char="•"/>
          </a:pPr>
          <a:r>
            <a:rPr lang="en-US" sz="2100" kern="1200" dirty="0"/>
            <a:t>Meet and Evaluate</a:t>
          </a:r>
        </a:p>
      </dsp:txBody>
      <dsp:txXfrm rot="-5400000">
        <a:off x="822448" y="4276699"/>
        <a:ext cx="7268271" cy="6891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4125EC2F-708F-4483-926F-A86017D376A8}" type="datetimeFigureOut">
              <a:rPr lang="en-US" smtClean="0"/>
              <a:t>3/12/20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BA1320F8-FD33-4593-B387-8BE448406C8F}" type="slidenum">
              <a:rPr lang="en-US" smtClean="0"/>
              <a:t>‹#›</a:t>
            </a:fld>
            <a:endParaRPr lang="en-US"/>
          </a:p>
        </p:txBody>
      </p:sp>
    </p:spTree>
    <p:extLst>
      <p:ext uri="{BB962C8B-B14F-4D97-AF65-F5344CB8AC3E}">
        <p14:creationId xmlns:p14="http://schemas.microsoft.com/office/powerpoint/2010/main" val="340310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have the choice to offer a bilingual program at secondary level.  In ESL programs primary language plays a roles; however instruction is not in primary language. ESL instruction is in English with second language acquisition supports.   In ESL pullout ONLY ELAR is provided by ESL certified teacher.  ESL Content-based (wiggle five fingers) ALL CONTENT is taught by ESL certified teacher.  ALL BILINGUAL PROGRAMS use instruction in the primary language to leverage English proficiency. For TBE early exit or late exit: primary language instruction reduces as the students are promoted from  year to year.  Dual language GOALS are bilingualism, biliteracy and socio-cultural competence. </a:t>
            </a:r>
          </a:p>
        </p:txBody>
      </p:sp>
      <p:sp>
        <p:nvSpPr>
          <p:cNvPr id="4" name="Slide Number Placeholder 3"/>
          <p:cNvSpPr>
            <a:spLocks noGrp="1"/>
          </p:cNvSpPr>
          <p:nvPr>
            <p:ph type="sldNum" sz="quarter" idx="5"/>
          </p:nvPr>
        </p:nvSpPr>
        <p:spPr/>
        <p:txBody>
          <a:bodyPr/>
          <a:lstStyle/>
          <a:p>
            <a:fld id="{BA1320F8-FD33-4593-B387-8BE448406C8F}" type="slidenum">
              <a:rPr lang="en-US" smtClean="0"/>
              <a:t>2</a:t>
            </a:fld>
            <a:endParaRPr lang="en-US"/>
          </a:p>
        </p:txBody>
      </p:sp>
    </p:spTree>
    <p:extLst>
      <p:ext uri="{BB962C8B-B14F-4D97-AF65-F5344CB8AC3E}">
        <p14:creationId xmlns:p14="http://schemas.microsoft.com/office/powerpoint/2010/main" val="108840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are a the recommended process to follow after a THE TEAM has been created.  Possible arrangements could be through Zoom meetings as well as each team member REVIEW on your own and then come together. Any other ideas? </a:t>
            </a:r>
          </a:p>
          <a:p>
            <a:r>
              <a:rPr lang="en-US" dirty="0"/>
              <a:t>SELECT AND TRAIN: team leader will coordinate meetings facilitate process; ensure all team members are familiar with resources and understand the purpose of the program evaluation process</a:t>
            </a:r>
          </a:p>
          <a:p>
            <a:r>
              <a:rPr lang="en-US" dirty="0"/>
              <a:t>SCHEDULE: create a timeline to meet as a team; decide on the order under which the rest of the categories will be evaluated (recommendation is begin with program design) </a:t>
            </a:r>
          </a:p>
          <a:p>
            <a:r>
              <a:rPr lang="en-US" dirty="0"/>
              <a:t>PREVIEW: takes step BEFORE the initial evaluation meeting - EACH MEMBER previews the first category and takes notes on the scoring tool to justify scores </a:t>
            </a:r>
          </a:p>
          <a:p>
            <a:r>
              <a:rPr lang="en-US" dirty="0"/>
              <a:t>MEET AND EVALUATE: discuss the first category and UNANIMOUSLY decide on ONE RATING; EXAMINE considerations for next step based on score   </a:t>
            </a:r>
          </a:p>
          <a:p>
            <a:r>
              <a:rPr lang="en-US" dirty="0"/>
              <a:t>NO SPECIFIC ORDER TO EVALAUATE THE CATEGORIES! </a:t>
            </a:r>
          </a:p>
        </p:txBody>
      </p:sp>
      <p:sp>
        <p:nvSpPr>
          <p:cNvPr id="4" name="Slide Number Placeholder 3"/>
          <p:cNvSpPr>
            <a:spLocks noGrp="1"/>
          </p:cNvSpPr>
          <p:nvPr>
            <p:ph type="sldNum" sz="quarter" idx="5"/>
          </p:nvPr>
        </p:nvSpPr>
        <p:spPr/>
        <p:txBody>
          <a:bodyPr/>
          <a:lstStyle/>
          <a:p>
            <a:fld id="{BA1320F8-FD33-4593-B387-8BE448406C8F}" type="slidenum">
              <a:rPr lang="en-US" smtClean="0"/>
              <a:t>11</a:t>
            </a:fld>
            <a:endParaRPr lang="en-US"/>
          </a:p>
        </p:txBody>
      </p:sp>
    </p:spTree>
    <p:extLst>
      <p:ext uri="{BB962C8B-B14F-4D97-AF65-F5344CB8AC3E}">
        <p14:creationId xmlns:p14="http://schemas.microsoft.com/office/powerpoint/2010/main" val="244838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LEVELS match rubric levels </a:t>
            </a:r>
          </a:p>
          <a:p>
            <a:r>
              <a:rPr lang="en-US" dirty="0"/>
              <a:t>TOTAL POINTS are dependent on the number of components per category. </a:t>
            </a:r>
          </a:p>
          <a:p>
            <a:r>
              <a:rPr lang="en-US" dirty="0"/>
              <a:t>EVIDENCE: included both the positive (glows) and the areas of improvement (grows) </a:t>
            </a:r>
          </a:p>
          <a:p>
            <a:r>
              <a:rPr lang="en-US" dirty="0"/>
              <a:t>For any BELOW BASIC: reflective question would be WHAT ARE WE DOING NOW! </a:t>
            </a:r>
          </a:p>
        </p:txBody>
      </p:sp>
      <p:sp>
        <p:nvSpPr>
          <p:cNvPr id="4" name="Slide Number Placeholder 3"/>
          <p:cNvSpPr>
            <a:spLocks noGrp="1"/>
          </p:cNvSpPr>
          <p:nvPr>
            <p:ph type="sldNum" sz="quarter" idx="5"/>
          </p:nvPr>
        </p:nvSpPr>
        <p:spPr/>
        <p:txBody>
          <a:bodyPr/>
          <a:lstStyle/>
          <a:p>
            <a:fld id="{BA1320F8-FD33-4593-B387-8BE448406C8F}" type="slidenum">
              <a:rPr lang="en-US" smtClean="0"/>
              <a:t>12</a:t>
            </a:fld>
            <a:endParaRPr lang="en-US"/>
          </a:p>
        </p:txBody>
      </p:sp>
    </p:spTree>
    <p:extLst>
      <p:ext uri="{BB962C8B-B14F-4D97-AF65-F5344CB8AC3E}">
        <p14:creationId xmlns:p14="http://schemas.microsoft.com/office/powerpoint/2010/main" val="335990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LEVELS within the FIRST THREE rubric levels provided to allow districts to demonstrate more incremental growth. </a:t>
            </a:r>
          </a:p>
          <a:p>
            <a:r>
              <a:rPr lang="en-US" dirty="0"/>
              <a:t>ADDITIONAL LEVELS also allow us to MOVE INCREMENTALLY through levels. </a:t>
            </a:r>
          </a:p>
        </p:txBody>
      </p:sp>
      <p:sp>
        <p:nvSpPr>
          <p:cNvPr id="4" name="Slide Number Placeholder 3"/>
          <p:cNvSpPr>
            <a:spLocks noGrp="1"/>
          </p:cNvSpPr>
          <p:nvPr>
            <p:ph type="sldNum" sz="quarter" idx="5"/>
          </p:nvPr>
        </p:nvSpPr>
        <p:spPr/>
        <p:txBody>
          <a:bodyPr/>
          <a:lstStyle/>
          <a:p>
            <a:fld id="{BA1320F8-FD33-4593-B387-8BE448406C8F}" type="slidenum">
              <a:rPr lang="en-US" smtClean="0"/>
              <a:t>13</a:t>
            </a:fld>
            <a:endParaRPr lang="en-US"/>
          </a:p>
        </p:txBody>
      </p:sp>
    </p:spTree>
    <p:extLst>
      <p:ext uri="{BB962C8B-B14F-4D97-AF65-F5344CB8AC3E}">
        <p14:creationId xmlns:p14="http://schemas.microsoft.com/office/powerpoint/2010/main" val="124414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input is from other members who are not participating in the evaluation process. </a:t>
            </a:r>
          </a:p>
        </p:txBody>
      </p:sp>
      <p:sp>
        <p:nvSpPr>
          <p:cNvPr id="4" name="Slide Number Placeholder 3"/>
          <p:cNvSpPr>
            <a:spLocks noGrp="1"/>
          </p:cNvSpPr>
          <p:nvPr>
            <p:ph type="sldNum" sz="quarter" idx="5"/>
          </p:nvPr>
        </p:nvSpPr>
        <p:spPr/>
        <p:txBody>
          <a:bodyPr/>
          <a:lstStyle/>
          <a:p>
            <a:fld id="{BA1320F8-FD33-4593-B387-8BE448406C8F}" type="slidenum">
              <a:rPr lang="en-US" smtClean="0"/>
              <a:t>14</a:t>
            </a:fld>
            <a:endParaRPr lang="en-US"/>
          </a:p>
        </p:txBody>
      </p:sp>
    </p:spTree>
    <p:extLst>
      <p:ext uri="{BB962C8B-B14F-4D97-AF65-F5344CB8AC3E}">
        <p14:creationId xmlns:p14="http://schemas.microsoft.com/office/powerpoint/2010/main" val="35865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STEP occurs AFTER all rubric categories have been evaluated and scored. The TEAM will synthesize NEXT STEPS and LONG TERM GOALS into an ACTION PLAN. </a:t>
            </a:r>
          </a:p>
          <a:p>
            <a:r>
              <a:rPr lang="en-US" dirty="0"/>
              <a:t>CONSIDERATIONS: build the BEST PROGRAM based on WHAT WE HAVE and WHO WE SERVE. </a:t>
            </a:r>
          </a:p>
          <a:p>
            <a:r>
              <a:rPr lang="en-US" dirty="0"/>
              <a:t>When creating an action plan, take into considerations all other projects taking place at the district. </a:t>
            </a:r>
          </a:p>
          <a:p>
            <a:r>
              <a:rPr lang="en-US" dirty="0"/>
              <a:t>**DO NOT SEE THIS AS YET ANOTHER INITIATIVE – Rubric SHOULD CONNECT with other initiatives (school improvement)</a:t>
            </a:r>
          </a:p>
        </p:txBody>
      </p:sp>
      <p:sp>
        <p:nvSpPr>
          <p:cNvPr id="4" name="Slide Number Placeholder 3"/>
          <p:cNvSpPr>
            <a:spLocks noGrp="1"/>
          </p:cNvSpPr>
          <p:nvPr>
            <p:ph type="sldNum" sz="quarter" idx="5"/>
          </p:nvPr>
        </p:nvSpPr>
        <p:spPr/>
        <p:txBody>
          <a:bodyPr/>
          <a:lstStyle/>
          <a:p>
            <a:fld id="{BA1320F8-FD33-4593-B387-8BE448406C8F}" type="slidenum">
              <a:rPr lang="en-US" smtClean="0"/>
              <a:t>15</a:t>
            </a:fld>
            <a:endParaRPr lang="en-US"/>
          </a:p>
        </p:txBody>
      </p:sp>
    </p:spTree>
    <p:extLst>
      <p:ext uri="{BB962C8B-B14F-4D97-AF65-F5344CB8AC3E}">
        <p14:creationId xmlns:p14="http://schemas.microsoft.com/office/powerpoint/2010/main" val="347444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SHARES the responsibility and HOLDS EVERYONE ACCOUTABLE </a:t>
            </a:r>
          </a:p>
          <a:p>
            <a:r>
              <a:rPr lang="en-US" dirty="0"/>
              <a:t>Used to target INDIVIDUAL ACTION STEPS for SPECIFIC ROLES </a:t>
            </a:r>
          </a:p>
          <a:p>
            <a:r>
              <a:rPr lang="en-US" dirty="0"/>
              <a:t>Helps ENSURE FIDELITY of implementation </a:t>
            </a:r>
          </a:p>
          <a:p>
            <a:endParaRPr lang="en-US" dirty="0"/>
          </a:p>
          <a:p>
            <a:endParaRPr lang="en-US" dirty="0"/>
          </a:p>
        </p:txBody>
      </p:sp>
      <p:sp>
        <p:nvSpPr>
          <p:cNvPr id="4" name="Slide Number Placeholder 3"/>
          <p:cNvSpPr>
            <a:spLocks noGrp="1"/>
          </p:cNvSpPr>
          <p:nvPr>
            <p:ph type="sldNum" sz="quarter" idx="5"/>
          </p:nvPr>
        </p:nvSpPr>
        <p:spPr/>
        <p:txBody>
          <a:bodyPr/>
          <a:lstStyle/>
          <a:p>
            <a:fld id="{BA1320F8-FD33-4593-B387-8BE448406C8F}" type="slidenum">
              <a:rPr lang="en-US" smtClean="0"/>
              <a:t>16</a:t>
            </a:fld>
            <a:endParaRPr lang="en-US"/>
          </a:p>
        </p:txBody>
      </p:sp>
    </p:spTree>
    <p:extLst>
      <p:ext uri="{BB962C8B-B14F-4D97-AF65-F5344CB8AC3E}">
        <p14:creationId xmlns:p14="http://schemas.microsoft.com/office/powerpoint/2010/main" val="361412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feedback from as many stakeholders as possible. </a:t>
            </a:r>
          </a:p>
          <a:p>
            <a:r>
              <a:rPr lang="en-US" dirty="0"/>
              <a:t>Make adjustments based on overall needs of students, stakeholders – STAY ALIGNED TO PRIORITY GOALS </a:t>
            </a:r>
          </a:p>
        </p:txBody>
      </p:sp>
      <p:sp>
        <p:nvSpPr>
          <p:cNvPr id="4" name="Slide Number Placeholder 3"/>
          <p:cNvSpPr>
            <a:spLocks noGrp="1"/>
          </p:cNvSpPr>
          <p:nvPr>
            <p:ph type="sldNum" sz="quarter" idx="5"/>
          </p:nvPr>
        </p:nvSpPr>
        <p:spPr/>
        <p:txBody>
          <a:bodyPr/>
          <a:lstStyle/>
          <a:p>
            <a:fld id="{BA1320F8-FD33-4593-B387-8BE448406C8F}" type="slidenum">
              <a:rPr lang="en-US" smtClean="0"/>
              <a:t>17</a:t>
            </a:fld>
            <a:endParaRPr lang="en-US"/>
          </a:p>
        </p:txBody>
      </p:sp>
    </p:spTree>
    <p:extLst>
      <p:ext uri="{BB962C8B-B14F-4D97-AF65-F5344CB8AC3E}">
        <p14:creationId xmlns:p14="http://schemas.microsoft.com/office/powerpoint/2010/main" val="68932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guidance on how to ENHANCE AND EXPAND THE EFFECTIVENESS of bilingual/ESL programs in order TO INCREASE EL ACHIEVEMENT. </a:t>
            </a:r>
          </a:p>
          <a:p>
            <a:r>
              <a:rPr lang="en-US" dirty="0"/>
              <a:t>Stated in Ch 89 – by law in stature </a:t>
            </a:r>
          </a:p>
          <a:p>
            <a:r>
              <a:rPr lang="en-US" dirty="0" err="1"/>
              <a:t>Commisioner’s</a:t>
            </a:r>
            <a:r>
              <a:rPr lang="en-US" dirty="0"/>
              <a:t> Initiative for DLI and Sheltered Instruction in ESL programs. </a:t>
            </a:r>
          </a:p>
          <a:p>
            <a:r>
              <a:rPr lang="en-US" dirty="0"/>
              <a:t>PROVIDE a tool for self-evaluation, ASSIST in developing next steps for campus and districts, PROVIDE action items for specific roles through checklists. </a:t>
            </a:r>
          </a:p>
        </p:txBody>
      </p:sp>
      <p:sp>
        <p:nvSpPr>
          <p:cNvPr id="4" name="Slide Number Placeholder 3"/>
          <p:cNvSpPr>
            <a:spLocks noGrp="1"/>
          </p:cNvSpPr>
          <p:nvPr>
            <p:ph type="sldNum" sz="quarter" idx="5"/>
          </p:nvPr>
        </p:nvSpPr>
        <p:spPr/>
        <p:txBody>
          <a:bodyPr/>
          <a:lstStyle/>
          <a:p>
            <a:fld id="{BA1320F8-FD33-4593-B387-8BE448406C8F}" type="slidenum">
              <a:rPr lang="en-US" smtClean="0"/>
              <a:t>3</a:t>
            </a:fld>
            <a:endParaRPr lang="en-US"/>
          </a:p>
        </p:txBody>
      </p:sp>
    </p:spTree>
    <p:extLst>
      <p:ext uri="{BB962C8B-B14F-4D97-AF65-F5344CB8AC3E}">
        <p14:creationId xmlns:p14="http://schemas.microsoft.com/office/powerpoint/2010/main" val="142352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Rubrics with five categories.  Each category and component applies to both models WITH SPECIFIC INDICATIONS OF VARIANCE NOTED. 	</a:t>
            </a:r>
          </a:p>
        </p:txBody>
      </p:sp>
      <p:sp>
        <p:nvSpPr>
          <p:cNvPr id="4" name="Slide Number Placeholder 3"/>
          <p:cNvSpPr>
            <a:spLocks noGrp="1"/>
          </p:cNvSpPr>
          <p:nvPr>
            <p:ph type="sldNum" sz="quarter" idx="5"/>
          </p:nvPr>
        </p:nvSpPr>
        <p:spPr/>
        <p:txBody>
          <a:bodyPr/>
          <a:lstStyle/>
          <a:p>
            <a:fld id="{BA1320F8-FD33-4593-B387-8BE448406C8F}" type="slidenum">
              <a:rPr lang="en-US" smtClean="0"/>
              <a:t>4</a:t>
            </a:fld>
            <a:endParaRPr lang="en-US"/>
          </a:p>
        </p:txBody>
      </p:sp>
    </p:spTree>
    <p:extLst>
      <p:ext uri="{BB962C8B-B14F-4D97-AF65-F5344CB8AC3E}">
        <p14:creationId xmlns:p14="http://schemas.microsoft.com/office/powerpoint/2010/main" val="272269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category has multiple components. Many components are the same across all three rubrics.  </a:t>
            </a:r>
          </a:p>
          <a:p>
            <a:r>
              <a:rPr lang="en-US" dirty="0"/>
              <a:t>Activity – participants will break into groups according to the EL program model their district currently implements.  In groups, participants will analyze all three rubrics and note the differences found in their program model.  Either it includes it or it does not include it.  Participants will present on the differences. </a:t>
            </a:r>
          </a:p>
        </p:txBody>
      </p:sp>
      <p:sp>
        <p:nvSpPr>
          <p:cNvPr id="4" name="Slide Number Placeholder 3"/>
          <p:cNvSpPr>
            <a:spLocks noGrp="1"/>
          </p:cNvSpPr>
          <p:nvPr>
            <p:ph type="sldNum" sz="quarter" idx="5"/>
          </p:nvPr>
        </p:nvSpPr>
        <p:spPr/>
        <p:txBody>
          <a:bodyPr/>
          <a:lstStyle/>
          <a:p>
            <a:fld id="{BA1320F8-FD33-4593-B387-8BE448406C8F}" type="slidenum">
              <a:rPr lang="en-US" smtClean="0"/>
              <a:t>5</a:t>
            </a:fld>
            <a:endParaRPr lang="en-US"/>
          </a:p>
        </p:txBody>
      </p:sp>
    </p:spTree>
    <p:extLst>
      <p:ext uri="{BB962C8B-B14F-4D97-AF65-F5344CB8AC3E}">
        <p14:creationId xmlns:p14="http://schemas.microsoft.com/office/powerpoint/2010/main" val="340169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Basic Implementation – there is no way for the students to access the ELPS </a:t>
            </a:r>
          </a:p>
          <a:p>
            <a:r>
              <a:rPr lang="en-US" dirty="0"/>
              <a:t>Basic Implementation – meet the minimum required by law </a:t>
            </a:r>
          </a:p>
          <a:p>
            <a:r>
              <a:rPr lang="en-US" dirty="0"/>
              <a:t>Anyone who files a waiver is BELOW BASIC</a:t>
            </a:r>
          </a:p>
          <a:p>
            <a:r>
              <a:rPr lang="en-US" dirty="0"/>
              <a:t>Rubrics are cumulative!  Each level builds upon the previous level – similar to T-TESS and T-PESS. </a:t>
            </a:r>
          </a:p>
        </p:txBody>
      </p:sp>
      <p:sp>
        <p:nvSpPr>
          <p:cNvPr id="4" name="Slide Number Placeholder 3"/>
          <p:cNvSpPr>
            <a:spLocks noGrp="1"/>
          </p:cNvSpPr>
          <p:nvPr>
            <p:ph type="sldNum" sz="quarter" idx="5"/>
          </p:nvPr>
        </p:nvSpPr>
        <p:spPr/>
        <p:txBody>
          <a:bodyPr/>
          <a:lstStyle/>
          <a:p>
            <a:fld id="{BA1320F8-FD33-4593-B387-8BE448406C8F}" type="slidenum">
              <a:rPr lang="en-US" smtClean="0"/>
              <a:t>6</a:t>
            </a:fld>
            <a:endParaRPr lang="en-US"/>
          </a:p>
        </p:txBody>
      </p:sp>
    </p:spTree>
    <p:extLst>
      <p:ext uri="{BB962C8B-B14F-4D97-AF65-F5344CB8AC3E}">
        <p14:creationId xmlns:p14="http://schemas.microsoft.com/office/powerpoint/2010/main" val="368868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with link and QR code! </a:t>
            </a:r>
          </a:p>
        </p:txBody>
      </p:sp>
      <p:sp>
        <p:nvSpPr>
          <p:cNvPr id="4" name="Slide Number Placeholder 3"/>
          <p:cNvSpPr>
            <a:spLocks noGrp="1"/>
          </p:cNvSpPr>
          <p:nvPr>
            <p:ph type="sldNum" sz="quarter" idx="5"/>
          </p:nvPr>
        </p:nvSpPr>
        <p:spPr/>
        <p:txBody>
          <a:bodyPr/>
          <a:lstStyle/>
          <a:p>
            <a:fld id="{BA1320F8-FD33-4593-B387-8BE448406C8F}" type="slidenum">
              <a:rPr lang="en-US" smtClean="0"/>
              <a:t>7</a:t>
            </a:fld>
            <a:endParaRPr lang="en-US"/>
          </a:p>
        </p:txBody>
      </p:sp>
    </p:spTree>
    <p:extLst>
      <p:ext uri="{BB962C8B-B14F-4D97-AF65-F5344CB8AC3E}">
        <p14:creationId xmlns:p14="http://schemas.microsoft.com/office/powerpoint/2010/main" val="367774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EFFECTIVE: Rubrics can be utilized at both levels. ALIGNMENT between campus and district level is essential to program success; therefore, COLLABORATION is key. </a:t>
            </a:r>
          </a:p>
          <a:p>
            <a:r>
              <a:rPr lang="en-US" dirty="0"/>
              <a:t>CHOICES: prioritize one program at a time or evaluate both programs simultaneously.  BENEFICIAL to create more than one team to focus on unique components of each program. </a:t>
            </a:r>
          </a:p>
          <a:p>
            <a:r>
              <a:rPr lang="en-US" dirty="0"/>
              <a:t>Consider size of district, staffing and number of EL students. CHOICES: district may include ALL CAMPUSES or select specific campuses (campuses can either be selected as feeder patterns, level, or because we want to showcase what’s going on there or because we want them to reflect over practices).  </a:t>
            </a:r>
          </a:p>
        </p:txBody>
      </p:sp>
      <p:sp>
        <p:nvSpPr>
          <p:cNvPr id="4" name="Slide Number Placeholder 3"/>
          <p:cNvSpPr>
            <a:spLocks noGrp="1"/>
          </p:cNvSpPr>
          <p:nvPr>
            <p:ph type="sldNum" sz="quarter" idx="5"/>
          </p:nvPr>
        </p:nvSpPr>
        <p:spPr/>
        <p:txBody>
          <a:bodyPr/>
          <a:lstStyle/>
          <a:p>
            <a:fld id="{BA1320F8-FD33-4593-B387-8BE448406C8F}" type="slidenum">
              <a:rPr lang="en-US" smtClean="0"/>
              <a:t>8</a:t>
            </a:fld>
            <a:endParaRPr lang="en-US"/>
          </a:p>
        </p:txBody>
      </p:sp>
    </p:spTree>
    <p:extLst>
      <p:ext uri="{BB962C8B-B14F-4D97-AF65-F5344CB8AC3E}">
        <p14:creationId xmlns:p14="http://schemas.microsoft.com/office/powerpoint/2010/main" val="417887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planning considerations and team development it is VITAL for all stakeholders to become familiar with the materials available.  For a more thorough evaluation, it is recommended to use the online version of the rubrics, so they can take advantage of ALL THE HYPELINKS. </a:t>
            </a:r>
          </a:p>
        </p:txBody>
      </p:sp>
      <p:sp>
        <p:nvSpPr>
          <p:cNvPr id="4" name="Slide Number Placeholder 3"/>
          <p:cNvSpPr>
            <a:spLocks noGrp="1"/>
          </p:cNvSpPr>
          <p:nvPr>
            <p:ph type="sldNum" sz="quarter" idx="5"/>
          </p:nvPr>
        </p:nvSpPr>
        <p:spPr/>
        <p:txBody>
          <a:bodyPr/>
          <a:lstStyle/>
          <a:p>
            <a:fld id="{BA1320F8-FD33-4593-B387-8BE448406C8F}" type="slidenum">
              <a:rPr lang="en-US" smtClean="0"/>
              <a:t>9</a:t>
            </a:fld>
            <a:endParaRPr lang="en-US"/>
          </a:p>
        </p:txBody>
      </p:sp>
    </p:spTree>
    <p:extLst>
      <p:ext uri="{BB962C8B-B14F-4D97-AF65-F5344CB8AC3E}">
        <p14:creationId xmlns:p14="http://schemas.microsoft.com/office/powerpoint/2010/main" val="68718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Scoring tool categories were divided into sub-categories to provide districts opportunities for flexibility and improvement. </a:t>
            </a:r>
          </a:p>
          <a:p>
            <a:r>
              <a:rPr lang="en-US" dirty="0"/>
              <a:t>Some percentages are also mentioned in the scoring tool levels to provide practical attainment. </a:t>
            </a:r>
          </a:p>
        </p:txBody>
      </p:sp>
      <p:sp>
        <p:nvSpPr>
          <p:cNvPr id="4" name="Slide Number Placeholder 3"/>
          <p:cNvSpPr>
            <a:spLocks noGrp="1"/>
          </p:cNvSpPr>
          <p:nvPr>
            <p:ph type="sldNum" sz="quarter" idx="5"/>
          </p:nvPr>
        </p:nvSpPr>
        <p:spPr/>
        <p:txBody>
          <a:bodyPr/>
          <a:lstStyle/>
          <a:p>
            <a:fld id="{BA1320F8-FD33-4593-B387-8BE448406C8F}" type="slidenum">
              <a:rPr lang="en-US" smtClean="0"/>
              <a:t>10</a:t>
            </a:fld>
            <a:endParaRPr lang="en-US"/>
          </a:p>
        </p:txBody>
      </p:sp>
    </p:spTree>
    <p:extLst>
      <p:ext uri="{BB962C8B-B14F-4D97-AF65-F5344CB8AC3E}">
        <p14:creationId xmlns:p14="http://schemas.microsoft.com/office/powerpoint/2010/main" val="17551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172859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30434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2288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269701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42221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207308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104683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344190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313362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38386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B1BA90B-3EBF-47FF-A4CB-BD636D49371E}" type="datetimeFigureOut">
              <a:rPr lang="en-US" smtClean="0"/>
              <a:t>3/12/20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B9B038-9FD7-41F9-8EA9-10E8CDB4A87B}" type="slidenum">
              <a:rPr lang="en-US" smtClean="0"/>
              <a:t>‹#›</a:t>
            </a:fld>
            <a:endParaRPr lang="en-US"/>
          </a:p>
        </p:txBody>
      </p:sp>
    </p:spTree>
    <p:extLst>
      <p:ext uri="{BB962C8B-B14F-4D97-AF65-F5344CB8AC3E}">
        <p14:creationId xmlns:p14="http://schemas.microsoft.com/office/powerpoint/2010/main" val="23784244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xmlns="" id="{D0FCC816-FE80-4912-AAB0-E602EA04339F}"/>
              </a:ext>
            </a:extLst>
          </p:cNvPr>
          <p:cNvGrpSpPr/>
          <p:nvPr userDrawn="1"/>
        </p:nvGrpSpPr>
        <p:grpSpPr>
          <a:xfrm>
            <a:off x="0" y="5887433"/>
            <a:ext cx="12350663" cy="970567"/>
            <a:chOff x="0" y="5887433"/>
            <a:chExt cx="12350663" cy="970567"/>
          </a:xfrm>
        </p:grpSpPr>
        <p:sp>
          <p:nvSpPr>
            <p:cNvPr id="8" name="Rectangle 7">
              <a:extLst>
                <a:ext uri="{FF2B5EF4-FFF2-40B4-BE49-F238E27FC236}">
                  <a16:creationId xmlns:a16="http://schemas.microsoft.com/office/drawing/2014/main" xmlns="" id="{F79C7FDF-5B6C-4971-9E0C-A053B3152DF8}"/>
                </a:ext>
              </a:extLst>
            </p:cNvPr>
            <p:cNvSpPr/>
            <p:nvPr/>
          </p:nvSpPr>
          <p:spPr>
            <a:xfrm>
              <a:off x="0" y="6325644"/>
              <a:ext cx="12191999" cy="532356"/>
            </a:xfrm>
            <a:prstGeom prst="rect">
              <a:avLst/>
            </a:prstGeom>
            <a:solidFill>
              <a:srgbClr val="011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4E842BFC-2CC7-446D-ABB9-4854BF780919}"/>
                </a:ext>
              </a:extLst>
            </p:cNvPr>
            <p:cNvSpPr txBox="1"/>
            <p:nvPr/>
          </p:nvSpPr>
          <p:spPr>
            <a:xfrm>
              <a:off x="9722592" y="6429190"/>
              <a:ext cx="2628071" cy="276999"/>
            </a:xfrm>
            <a:prstGeom prst="rect">
              <a:avLst/>
            </a:prstGeom>
            <a:noFill/>
          </p:spPr>
          <p:txBody>
            <a:bodyPr wrap="square" rtlCol="0">
              <a:spAutoFit/>
            </a:bodyPr>
            <a:lstStyle/>
            <a:p>
              <a:pPr algn="ctr"/>
              <a:r>
                <a:rPr lang="en-US" sz="1200" b="1" dirty="0">
                  <a:solidFill>
                    <a:schemeClr val="bg1"/>
                  </a:solidFill>
                </a:rPr>
                <a:t>© 2020</a:t>
              </a:r>
              <a:endParaRPr lang="en-US" sz="1200" b="1" i="1" dirty="0">
                <a:solidFill>
                  <a:schemeClr val="bg1"/>
                </a:solidFill>
              </a:endParaRPr>
            </a:p>
          </p:txBody>
        </p:sp>
        <p:pic>
          <p:nvPicPr>
            <p:cNvPr id="10" name="Picture 9" descr="A close up of a sign&#10;&#10;Description generated with very high confidence">
              <a:extLst>
                <a:ext uri="{FF2B5EF4-FFF2-40B4-BE49-F238E27FC236}">
                  <a16:creationId xmlns:a16="http://schemas.microsoft.com/office/drawing/2014/main" xmlns="" id="{077F3094-0166-4BA1-899C-08F1D010453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524" y="5887433"/>
              <a:ext cx="884265" cy="884265"/>
            </a:xfrm>
            <a:prstGeom prst="rect">
              <a:avLst/>
            </a:prstGeom>
          </p:spPr>
        </p:pic>
      </p:grpSp>
    </p:spTree>
    <p:extLst>
      <p:ext uri="{BB962C8B-B14F-4D97-AF65-F5344CB8AC3E}">
        <p14:creationId xmlns:p14="http://schemas.microsoft.com/office/powerpoint/2010/main" val="127016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iflores@esc1.net" TargetMode="External"/><Relationship Id="rId3" Type="http://schemas.openxmlformats.org/officeDocument/2006/relationships/hyperlink" Target="https://tea.texas.gov/academics/special-student-populations/bilingual-esl-education/english-learner-program-implemen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bit.do/ELprogramrubrics-?qrcode=1" TargetMode="External"/><Relationship Id="rId4" Type="http://schemas.openxmlformats.org/officeDocument/2006/relationships/image" Target="../media/image9.png"/><Relationship Id="rId5" Type="http://schemas.openxmlformats.org/officeDocument/2006/relationships/hyperlink" Target="http://bit.do/ELprogramrubrics"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0">
            <a:extLst>
              <a:ext uri="{FF2B5EF4-FFF2-40B4-BE49-F238E27FC236}">
                <a16:creationId xmlns:a16="http://schemas.microsoft.com/office/drawing/2014/main" xmlns="" id="{A72902DF-955F-4AC6-A428-AD519F7CFD86}"/>
              </a:ext>
            </a:extLst>
          </p:cNvPr>
          <p:cNvSpPr txBox="1">
            <a:spLocks/>
          </p:cNvSpPr>
          <p:nvPr/>
        </p:nvSpPr>
        <p:spPr>
          <a:xfrm>
            <a:off x="3639299" y="4041463"/>
            <a:ext cx="4913400" cy="1655806"/>
          </a:xfrm>
          <a:prstGeom prst="rect">
            <a:avLst/>
          </a:prstGeom>
          <a:noFill/>
          <a:ln>
            <a:noFill/>
          </a:ln>
        </p:spPr>
        <p:txBody>
          <a:bodyPr spcFirstLastPara="1" wrap="square" lIns="121875" tIns="60925" rIns="121875" bIns="609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spcBef>
                <a:spcPts val="0"/>
              </a:spcBef>
              <a:buClr>
                <a:srgbClr val="056E9F"/>
              </a:buClr>
              <a:buSzPts val="2800"/>
              <a:buFont typeface="Arial"/>
              <a:buNone/>
            </a:pPr>
            <a:endParaRPr lang="en-US" sz="1800" b="1" dirty="0">
              <a:solidFill>
                <a:srgbClr val="0000FF"/>
              </a:solidFill>
              <a:latin typeface="Questrial"/>
              <a:sym typeface="Questrial"/>
            </a:endParaRPr>
          </a:p>
          <a:p>
            <a:pPr marL="0" indent="0" algn="ctr">
              <a:lnSpc>
                <a:spcPct val="95000"/>
              </a:lnSpc>
              <a:spcBef>
                <a:spcPts val="0"/>
              </a:spcBef>
              <a:buClr>
                <a:srgbClr val="056E9F"/>
              </a:buClr>
              <a:buSzPts val="2800"/>
              <a:buFont typeface="Arial"/>
              <a:buNone/>
            </a:pPr>
            <a:r>
              <a:rPr lang="en-US" sz="2000" b="1" dirty="0">
                <a:solidFill>
                  <a:srgbClr val="0000FF"/>
                </a:solidFill>
                <a:latin typeface="Questrial"/>
                <a:sym typeface="Questrial"/>
              </a:rPr>
              <a:t>Niranda Flores </a:t>
            </a:r>
            <a:endParaRPr lang="en-US" sz="2000" b="1" dirty="0">
              <a:solidFill>
                <a:srgbClr val="0000FF"/>
              </a:solidFill>
            </a:endParaRPr>
          </a:p>
          <a:p>
            <a:pPr marL="0" indent="0" algn="ctr">
              <a:lnSpc>
                <a:spcPct val="95000"/>
              </a:lnSpc>
              <a:spcBef>
                <a:spcPts val="0"/>
              </a:spcBef>
              <a:buClr>
                <a:srgbClr val="056E9F"/>
              </a:buClr>
              <a:buSzPts val="2800"/>
              <a:buFont typeface="Arial"/>
              <a:buNone/>
            </a:pPr>
            <a:r>
              <a:rPr lang="en-US" sz="2000" b="1" dirty="0">
                <a:solidFill>
                  <a:srgbClr val="0000FF"/>
                </a:solidFill>
                <a:latin typeface="Questrial"/>
                <a:ea typeface="Questrial"/>
                <a:cs typeface="Questrial"/>
                <a:sym typeface="Questrial"/>
              </a:rPr>
              <a:t>Bilingual / ESL Specialist </a:t>
            </a:r>
            <a:endParaRPr lang="en-US" sz="2000" b="1" dirty="0">
              <a:solidFill>
                <a:srgbClr val="0000FF"/>
              </a:solidFill>
            </a:endParaRPr>
          </a:p>
          <a:p>
            <a:pPr marL="0" indent="0" algn="ctr">
              <a:lnSpc>
                <a:spcPct val="95000"/>
              </a:lnSpc>
              <a:spcBef>
                <a:spcPts val="0"/>
              </a:spcBef>
              <a:buClr>
                <a:srgbClr val="056E9F"/>
              </a:buClr>
              <a:buSzPts val="2800"/>
              <a:buFont typeface="Arial"/>
              <a:buNone/>
            </a:pPr>
            <a:r>
              <a:rPr lang="en-US" sz="2000" b="1" dirty="0">
                <a:solidFill>
                  <a:srgbClr val="0000FF"/>
                </a:solidFill>
                <a:latin typeface="Questrial"/>
                <a:ea typeface="Questrial"/>
                <a:cs typeface="Questrial"/>
                <a:sym typeface="Questrial"/>
              </a:rPr>
              <a:t>Region One ESC</a:t>
            </a:r>
          </a:p>
          <a:p>
            <a:pPr marL="0" indent="0" algn="ctr">
              <a:lnSpc>
                <a:spcPct val="95000"/>
              </a:lnSpc>
              <a:spcBef>
                <a:spcPts val="0"/>
              </a:spcBef>
              <a:buClr>
                <a:srgbClr val="056E9F"/>
              </a:buClr>
              <a:buSzPts val="2800"/>
              <a:buFont typeface="Arial"/>
              <a:buNone/>
            </a:pPr>
            <a:r>
              <a:rPr lang="en-US" sz="2000" b="1" dirty="0">
                <a:solidFill>
                  <a:srgbClr val="0000FF"/>
                </a:solidFill>
                <a:latin typeface="Questrial"/>
                <a:ea typeface="Questrial"/>
                <a:cs typeface="Questrial"/>
                <a:sym typeface="Questrial"/>
              </a:rPr>
              <a:t>niflores@esc1.net</a:t>
            </a:r>
          </a:p>
        </p:txBody>
      </p:sp>
      <p:pic>
        <p:nvPicPr>
          <p:cNvPr id="4" name="Picture 3">
            <a:extLst>
              <a:ext uri="{FF2B5EF4-FFF2-40B4-BE49-F238E27FC236}">
                <a16:creationId xmlns:a16="http://schemas.microsoft.com/office/drawing/2014/main" xmlns="" id="{55E233BA-7334-4924-8B73-275B62270441}"/>
              </a:ext>
            </a:extLst>
          </p:cNvPr>
          <p:cNvPicPr>
            <a:picLocks noChangeAspect="1"/>
          </p:cNvPicPr>
          <p:nvPr/>
        </p:nvPicPr>
        <p:blipFill>
          <a:blip r:embed="rId2"/>
          <a:stretch>
            <a:fillRect/>
          </a:stretch>
        </p:blipFill>
        <p:spPr>
          <a:xfrm>
            <a:off x="1652587" y="563063"/>
            <a:ext cx="8886825" cy="1847850"/>
          </a:xfrm>
          <a:prstGeom prst="rect">
            <a:avLst/>
          </a:prstGeom>
        </p:spPr>
      </p:pic>
    </p:spTree>
    <p:extLst>
      <p:ext uri="{BB962C8B-B14F-4D97-AF65-F5344CB8AC3E}">
        <p14:creationId xmlns:p14="http://schemas.microsoft.com/office/powerpoint/2010/main" val="195876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98D2CE2-5BC8-434F-9D7B-C9A78868EC61}"/>
              </a:ext>
            </a:extLst>
          </p:cNvPr>
          <p:cNvPicPr>
            <a:picLocks noChangeAspect="1"/>
          </p:cNvPicPr>
          <p:nvPr/>
        </p:nvPicPr>
        <p:blipFill>
          <a:blip r:embed="rId3"/>
          <a:stretch>
            <a:fillRect/>
          </a:stretch>
        </p:blipFill>
        <p:spPr>
          <a:xfrm>
            <a:off x="1471612" y="351559"/>
            <a:ext cx="9248775" cy="723900"/>
          </a:xfrm>
          <a:prstGeom prst="rect">
            <a:avLst/>
          </a:prstGeom>
        </p:spPr>
      </p:pic>
      <p:pic>
        <p:nvPicPr>
          <p:cNvPr id="3" name="Picture 2">
            <a:extLst>
              <a:ext uri="{FF2B5EF4-FFF2-40B4-BE49-F238E27FC236}">
                <a16:creationId xmlns:a16="http://schemas.microsoft.com/office/drawing/2014/main" xmlns="" id="{81C7D7FB-45E0-488E-ACD1-3DF0EC232FA4}"/>
              </a:ext>
            </a:extLst>
          </p:cNvPr>
          <p:cNvPicPr>
            <a:picLocks noChangeAspect="1"/>
          </p:cNvPicPr>
          <p:nvPr/>
        </p:nvPicPr>
        <p:blipFill>
          <a:blip r:embed="rId4"/>
          <a:stretch>
            <a:fillRect/>
          </a:stretch>
        </p:blipFill>
        <p:spPr>
          <a:xfrm>
            <a:off x="429491" y="1075459"/>
            <a:ext cx="11333018" cy="4156363"/>
          </a:xfrm>
          <a:prstGeom prst="rect">
            <a:avLst/>
          </a:prstGeom>
        </p:spPr>
      </p:pic>
      <p:sp>
        <p:nvSpPr>
          <p:cNvPr id="4" name="TextBox 3">
            <a:extLst>
              <a:ext uri="{FF2B5EF4-FFF2-40B4-BE49-F238E27FC236}">
                <a16:creationId xmlns:a16="http://schemas.microsoft.com/office/drawing/2014/main" xmlns="" id="{63FC9A19-8285-4236-99EE-47D0ECB5437C}"/>
              </a:ext>
            </a:extLst>
          </p:cNvPr>
          <p:cNvSpPr txBox="1"/>
          <p:nvPr/>
        </p:nvSpPr>
        <p:spPr>
          <a:xfrm>
            <a:off x="566449" y="5082082"/>
            <a:ext cx="9168679" cy="369332"/>
          </a:xfrm>
          <a:prstGeom prst="rect">
            <a:avLst/>
          </a:prstGeom>
          <a:noFill/>
        </p:spPr>
        <p:txBody>
          <a:bodyPr wrap="square" rtlCol="0">
            <a:spAutoFit/>
          </a:bodyPr>
          <a:lstStyle/>
          <a:p>
            <a:r>
              <a:rPr lang="en-US" dirty="0"/>
              <a:t>     Additional levels are included to track incremental progress.</a:t>
            </a:r>
          </a:p>
        </p:txBody>
      </p:sp>
      <p:sp>
        <p:nvSpPr>
          <p:cNvPr id="5" name="Star: 7 Points 4">
            <a:extLst>
              <a:ext uri="{FF2B5EF4-FFF2-40B4-BE49-F238E27FC236}">
                <a16:creationId xmlns:a16="http://schemas.microsoft.com/office/drawing/2014/main" xmlns="" id="{A211690F-A5CB-446A-A553-2F644D24E4AD}"/>
              </a:ext>
            </a:extLst>
          </p:cNvPr>
          <p:cNvSpPr/>
          <p:nvPr/>
        </p:nvSpPr>
        <p:spPr>
          <a:xfrm>
            <a:off x="404812" y="2212109"/>
            <a:ext cx="323273" cy="2493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7 Points 5">
            <a:extLst>
              <a:ext uri="{FF2B5EF4-FFF2-40B4-BE49-F238E27FC236}">
                <a16:creationId xmlns:a16="http://schemas.microsoft.com/office/drawing/2014/main" xmlns="" id="{4AE016A3-D8DB-4D3C-8D93-B3C49415DC32}"/>
              </a:ext>
            </a:extLst>
          </p:cNvPr>
          <p:cNvSpPr/>
          <p:nvPr/>
        </p:nvSpPr>
        <p:spPr>
          <a:xfrm>
            <a:off x="6301509" y="2221345"/>
            <a:ext cx="323273" cy="2493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7 Points 6">
            <a:extLst>
              <a:ext uri="{FF2B5EF4-FFF2-40B4-BE49-F238E27FC236}">
                <a16:creationId xmlns:a16="http://schemas.microsoft.com/office/drawing/2014/main" xmlns="" id="{287B4869-0EA4-4D50-8111-4AF04D4DC467}"/>
              </a:ext>
            </a:extLst>
          </p:cNvPr>
          <p:cNvSpPr/>
          <p:nvPr/>
        </p:nvSpPr>
        <p:spPr>
          <a:xfrm>
            <a:off x="4832134" y="2212109"/>
            <a:ext cx="323273" cy="2493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7 Points 7">
            <a:extLst>
              <a:ext uri="{FF2B5EF4-FFF2-40B4-BE49-F238E27FC236}">
                <a16:creationId xmlns:a16="http://schemas.microsoft.com/office/drawing/2014/main" xmlns="" id="{AF25CF14-BD16-4B92-9B84-AE51E95D11D8}"/>
              </a:ext>
            </a:extLst>
          </p:cNvPr>
          <p:cNvSpPr/>
          <p:nvPr/>
        </p:nvSpPr>
        <p:spPr>
          <a:xfrm>
            <a:off x="566448" y="5107131"/>
            <a:ext cx="323273" cy="2493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88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CBD476-7EFD-434E-B920-CE98E5FDB7CD}"/>
              </a:ext>
            </a:extLst>
          </p:cNvPr>
          <p:cNvPicPr>
            <a:picLocks noChangeAspect="1"/>
          </p:cNvPicPr>
          <p:nvPr/>
        </p:nvPicPr>
        <p:blipFill>
          <a:blip r:embed="rId3"/>
          <a:stretch>
            <a:fillRect/>
          </a:stretch>
        </p:blipFill>
        <p:spPr>
          <a:xfrm>
            <a:off x="3419475" y="153074"/>
            <a:ext cx="5353050" cy="819150"/>
          </a:xfrm>
          <a:prstGeom prst="rect">
            <a:avLst/>
          </a:prstGeom>
        </p:spPr>
      </p:pic>
      <p:graphicFrame>
        <p:nvGraphicFramePr>
          <p:cNvPr id="4" name="Diagram 3">
            <a:extLst>
              <a:ext uri="{FF2B5EF4-FFF2-40B4-BE49-F238E27FC236}">
                <a16:creationId xmlns:a16="http://schemas.microsoft.com/office/drawing/2014/main" xmlns="" id="{6C4F109A-954C-4D7E-AA00-31DB6D9D364B}"/>
              </a:ext>
            </a:extLst>
          </p:cNvPr>
          <p:cNvGraphicFramePr/>
          <p:nvPr>
            <p:extLst>
              <p:ext uri="{D42A27DB-BD31-4B8C-83A1-F6EECF244321}">
                <p14:modId xmlns:p14="http://schemas.microsoft.com/office/powerpoint/2010/main" val="327564820"/>
              </p:ext>
            </p:extLst>
          </p:nvPr>
        </p:nvGraphicFramePr>
        <p:xfrm>
          <a:off x="2032000" y="8655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818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0DA1B0-0FEB-4D48-B5CB-B68222B50242}"/>
              </a:ext>
            </a:extLst>
          </p:cNvPr>
          <p:cNvPicPr>
            <a:picLocks noChangeAspect="1"/>
          </p:cNvPicPr>
          <p:nvPr/>
        </p:nvPicPr>
        <p:blipFill>
          <a:blip r:embed="rId3"/>
          <a:stretch>
            <a:fillRect/>
          </a:stretch>
        </p:blipFill>
        <p:spPr>
          <a:xfrm>
            <a:off x="3786187" y="325004"/>
            <a:ext cx="4619625" cy="647700"/>
          </a:xfrm>
          <a:prstGeom prst="rect">
            <a:avLst/>
          </a:prstGeom>
        </p:spPr>
      </p:pic>
      <p:pic>
        <p:nvPicPr>
          <p:cNvPr id="3" name="Picture 2">
            <a:extLst>
              <a:ext uri="{FF2B5EF4-FFF2-40B4-BE49-F238E27FC236}">
                <a16:creationId xmlns:a16="http://schemas.microsoft.com/office/drawing/2014/main" xmlns="" id="{A0163BCC-ECDD-47D6-AFA2-2D5023E2D988}"/>
              </a:ext>
            </a:extLst>
          </p:cNvPr>
          <p:cNvPicPr>
            <a:picLocks noChangeAspect="1"/>
          </p:cNvPicPr>
          <p:nvPr/>
        </p:nvPicPr>
        <p:blipFill>
          <a:blip r:embed="rId4"/>
          <a:stretch>
            <a:fillRect/>
          </a:stretch>
        </p:blipFill>
        <p:spPr>
          <a:xfrm>
            <a:off x="1262062" y="868218"/>
            <a:ext cx="9667875" cy="5475432"/>
          </a:xfrm>
          <a:prstGeom prst="rect">
            <a:avLst/>
          </a:prstGeom>
        </p:spPr>
      </p:pic>
    </p:spTree>
    <p:extLst>
      <p:ext uri="{BB962C8B-B14F-4D97-AF65-F5344CB8AC3E}">
        <p14:creationId xmlns:p14="http://schemas.microsoft.com/office/powerpoint/2010/main" val="1817372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6C2052-DBBD-4E8E-9415-1A690B7B2B67}"/>
              </a:ext>
            </a:extLst>
          </p:cNvPr>
          <p:cNvPicPr>
            <a:picLocks noChangeAspect="1"/>
          </p:cNvPicPr>
          <p:nvPr/>
        </p:nvPicPr>
        <p:blipFill>
          <a:blip r:embed="rId3"/>
          <a:stretch>
            <a:fillRect/>
          </a:stretch>
        </p:blipFill>
        <p:spPr>
          <a:xfrm>
            <a:off x="3786187" y="297295"/>
            <a:ext cx="4619625" cy="647700"/>
          </a:xfrm>
          <a:prstGeom prst="rect">
            <a:avLst/>
          </a:prstGeom>
        </p:spPr>
      </p:pic>
      <p:pic>
        <p:nvPicPr>
          <p:cNvPr id="3" name="Picture 2">
            <a:extLst>
              <a:ext uri="{FF2B5EF4-FFF2-40B4-BE49-F238E27FC236}">
                <a16:creationId xmlns:a16="http://schemas.microsoft.com/office/drawing/2014/main" xmlns="" id="{A23DD8B1-8567-4047-8C4D-9646BC7A910B}"/>
              </a:ext>
            </a:extLst>
          </p:cNvPr>
          <p:cNvPicPr>
            <a:picLocks noChangeAspect="1"/>
          </p:cNvPicPr>
          <p:nvPr/>
        </p:nvPicPr>
        <p:blipFill>
          <a:blip r:embed="rId4"/>
          <a:stretch>
            <a:fillRect/>
          </a:stretch>
        </p:blipFill>
        <p:spPr>
          <a:xfrm>
            <a:off x="1185861" y="859415"/>
            <a:ext cx="9820275" cy="5305425"/>
          </a:xfrm>
          <a:prstGeom prst="rect">
            <a:avLst/>
          </a:prstGeom>
        </p:spPr>
      </p:pic>
      <p:sp>
        <p:nvSpPr>
          <p:cNvPr id="4" name="Right Arrow 3">
            <a:extLst>
              <a:ext uri="{FF2B5EF4-FFF2-40B4-BE49-F238E27FC236}">
                <a16:creationId xmlns:a16="http://schemas.microsoft.com/office/drawing/2014/main" xmlns="" id="{9784FCA6-B86C-4647-9660-87BF2ADD78C4}"/>
              </a:ext>
            </a:extLst>
          </p:cNvPr>
          <p:cNvSpPr/>
          <p:nvPr/>
        </p:nvSpPr>
        <p:spPr>
          <a:xfrm rot="19565091">
            <a:off x="455684" y="2168485"/>
            <a:ext cx="1148014" cy="31604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xmlns="" id="{EB45E1E2-236C-CF4E-A1AA-18DD2D4C15DC}"/>
              </a:ext>
            </a:extLst>
          </p:cNvPr>
          <p:cNvSpPr/>
          <p:nvPr/>
        </p:nvSpPr>
        <p:spPr>
          <a:xfrm>
            <a:off x="382874" y="3098510"/>
            <a:ext cx="1148014" cy="31604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xmlns="" id="{AC0E8635-B2F0-CF48-9481-B83FCC258C70}"/>
              </a:ext>
            </a:extLst>
          </p:cNvPr>
          <p:cNvSpPr/>
          <p:nvPr/>
        </p:nvSpPr>
        <p:spPr>
          <a:xfrm rot="1477130">
            <a:off x="396525" y="4034730"/>
            <a:ext cx="1148014" cy="31604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86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ADC7EB1-6B6B-4210-8BA7-013286E4A9A7}"/>
              </a:ext>
            </a:extLst>
          </p:cNvPr>
          <p:cNvPicPr>
            <a:picLocks noChangeAspect="1"/>
          </p:cNvPicPr>
          <p:nvPr/>
        </p:nvPicPr>
        <p:blipFill>
          <a:blip r:embed="rId3"/>
          <a:stretch>
            <a:fillRect/>
          </a:stretch>
        </p:blipFill>
        <p:spPr>
          <a:xfrm>
            <a:off x="1690687" y="300037"/>
            <a:ext cx="8810625" cy="771525"/>
          </a:xfrm>
          <a:prstGeom prst="rect">
            <a:avLst/>
          </a:prstGeom>
        </p:spPr>
      </p:pic>
      <p:sp>
        <p:nvSpPr>
          <p:cNvPr id="3" name="Rounded Rectangle 2">
            <a:extLst>
              <a:ext uri="{FF2B5EF4-FFF2-40B4-BE49-F238E27FC236}">
                <a16:creationId xmlns:a16="http://schemas.microsoft.com/office/drawing/2014/main" xmlns="" id="{45CFFF6A-447E-D446-AAB3-5C72DBEFBA36}"/>
              </a:ext>
            </a:extLst>
          </p:cNvPr>
          <p:cNvSpPr/>
          <p:nvPr/>
        </p:nvSpPr>
        <p:spPr>
          <a:xfrm>
            <a:off x="1690687" y="1654340"/>
            <a:ext cx="3585411" cy="3549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Virtual Methods for Collaboration</a:t>
            </a:r>
          </a:p>
          <a:p>
            <a:pPr algn="ctr"/>
            <a:endParaRPr lang="en-US" dirty="0"/>
          </a:p>
          <a:p>
            <a:pPr marL="285750" indent="-285750" algn="ctr">
              <a:buFont typeface="Arial" panose="020B0604020202020204" pitchFamily="34" charset="0"/>
              <a:buChar char="•"/>
            </a:pPr>
            <a:r>
              <a:rPr lang="en-US" sz="2000" dirty="0"/>
              <a:t>shared electronic folders</a:t>
            </a:r>
          </a:p>
          <a:p>
            <a:pPr marL="285750" indent="-285750" algn="ctr">
              <a:buFont typeface="Arial" panose="020B0604020202020204" pitchFamily="34" charset="0"/>
              <a:buChar char="•"/>
            </a:pPr>
            <a:r>
              <a:rPr lang="en-US" sz="2000" dirty="0"/>
              <a:t>webinar formats</a:t>
            </a:r>
          </a:p>
          <a:p>
            <a:pPr marL="285750" indent="-285750" algn="ctr">
              <a:buFont typeface="Arial" panose="020B0604020202020204" pitchFamily="34" charset="0"/>
              <a:buChar char="•"/>
            </a:pPr>
            <a:r>
              <a:rPr lang="en-US" sz="2000" dirty="0"/>
              <a:t>conference calls </a:t>
            </a:r>
          </a:p>
        </p:txBody>
      </p:sp>
      <p:sp>
        <p:nvSpPr>
          <p:cNvPr id="4" name="Rounded Rectangle 3">
            <a:extLst>
              <a:ext uri="{FF2B5EF4-FFF2-40B4-BE49-F238E27FC236}">
                <a16:creationId xmlns:a16="http://schemas.microsoft.com/office/drawing/2014/main" xmlns="" id="{CF24A318-766D-F947-818A-1E685A119465}"/>
              </a:ext>
            </a:extLst>
          </p:cNvPr>
          <p:cNvSpPr/>
          <p:nvPr/>
        </p:nvSpPr>
        <p:spPr>
          <a:xfrm>
            <a:off x="6234614" y="1654341"/>
            <a:ext cx="3585411" cy="3549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Additional Input</a:t>
            </a:r>
          </a:p>
          <a:p>
            <a:pPr algn="ctr"/>
            <a:endParaRPr lang="en-US" dirty="0"/>
          </a:p>
          <a:p>
            <a:pPr marL="285750" indent="-285750" algn="ctr">
              <a:buFont typeface="Arial" panose="020B0604020202020204" pitchFamily="34" charset="0"/>
              <a:buChar char="•"/>
            </a:pPr>
            <a:r>
              <a:rPr lang="en-US" sz="2000" dirty="0"/>
              <a:t>surveys</a:t>
            </a:r>
          </a:p>
          <a:p>
            <a:pPr marL="285750" indent="-285750" algn="ctr">
              <a:buFont typeface="Arial" panose="020B0604020202020204" pitchFamily="34" charset="0"/>
              <a:buChar char="•"/>
            </a:pPr>
            <a:r>
              <a:rPr lang="en-US" sz="2000" dirty="0"/>
              <a:t>interviews</a:t>
            </a:r>
          </a:p>
          <a:p>
            <a:pPr marL="285750" indent="-285750" algn="ctr">
              <a:buFont typeface="Arial" panose="020B0604020202020204" pitchFamily="34" charset="0"/>
              <a:buChar char="•"/>
            </a:pPr>
            <a:r>
              <a:rPr lang="en-US" sz="2000" dirty="0"/>
              <a:t>reflection tools</a:t>
            </a:r>
          </a:p>
        </p:txBody>
      </p:sp>
    </p:spTree>
    <p:extLst>
      <p:ext uri="{BB962C8B-B14F-4D97-AF65-F5344CB8AC3E}">
        <p14:creationId xmlns:p14="http://schemas.microsoft.com/office/powerpoint/2010/main" val="3785604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7EB1E7A-C1F5-469C-8803-48744EDDBFF0}"/>
              </a:ext>
            </a:extLst>
          </p:cNvPr>
          <p:cNvPicPr>
            <a:picLocks noChangeAspect="1"/>
          </p:cNvPicPr>
          <p:nvPr/>
        </p:nvPicPr>
        <p:blipFill>
          <a:blip r:embed="rId3"/>
          <a:stretch>
            <a:fillRect/>
          </a:stretch>
        </p:blipFill>
        <p:spPr>
          <a:xfrm>
            <a:off x="3724275" y="319376"/>
            <a:ext cx="4743450" cy="714375"/>
          </a:xfrm>
          <a:prstGeom prst="rect">
            <a:avLst/>
          </a:prstGeom>
        </p:spPr>
      </p:pic>
      <p:sp>
        <p:nvSpPr>
          <p:cNvPr id="4" name="Content Placeholder 3">
            <a:extLst>
              <a:ext uri="{FF2B5EF4-FFF2-40B4-BE49-F238E27FC236}">
                <a16:creationId xmlns:a16="http://schemas.microsoft.com/office/drawing/2014/main" xmlns="" id="{9510759B-6E34-8A49-A54D-880D3F62DDD7}"/>
              </a:ext>
            </a:extLst>
          </p:cNvPr>
          <p:cNvSpPr>
            <a:spLocks noGrp="1"/>
          </p:cNvSpPr>
          <p:nvPr>
            <p:ph idx="1"/>
          </p:nvPr>
        </p:nvSpPr>
        <p:spPr>
          <a:xfrm>
            <a:off x="753979" y="1356394"/>
            <a:ext cx="10515600" cy="4351338"/>
          </a:xfrm>
        </p:spPr>
        <p:txBody>
          <a:bodyPr/>
          <a:lstStyle/>
          <a:p>
            <a:r>
              <a:rPr lang="en-US" dirty="0"/>
              <a:t>Considerations</a:t>
            </a:r>
          </a:p>
          <a:p>
            <a:pPr lvl="1"/>
            <a:r>
              <a:rPr lang="en-US" b="1" dirty="0"/>
              <a:t>Consolidate</a:t>
            </a:r>
            <a:r>
              <a:rPr lang="en-US" dirty="0"/>
              <a:t> related next steps </a:t>
            </a:r>
          </a:p>
          <a:p>
            <a:pPr lvl="1"/>
            <a:r>
              <a:rPr lang="en-US" dirty="0"/>
              <a:t>Determine </a:t>
            </a:r>
            <a:r>
              <a:rPr lang="en-US" b="1" dirty="0"/>
              <a:t>high priorities </a:t>
            </a:r>
            <a:r>
              <a:rPr lang="en-US" dirty="0"/>
              <a:t>based on student needs  </a:t>
            </a:r>
          </a:p>
          <a:p>
            <a:pPr lvl="1"/>
            <a:r>
              <a:rPr lang="en-US" dirty="0"/>
              <a:t>Involve </a:t>
            </a:r>
            <a:r>
              <a:rPr lang="en-US" b="1" dirty="0"/>
              <a:t>additional stakeholders </a:t>
            </a:r>
          </a:p>
          <a:p>
            <a:pPr lvl="1"/>
            <a:r>
              <a:rPr lang="en-US" dirty="0"/>
              <a:t>Set a </a:t>
            </a:r>
            <a:r>
              <a:rPr lang="en-US" b="1" dirty="0"/>
              <a:t>timeframe</a:t>
            </a:r>
          </a:p>
          <a:p>
            <a:pPr lvl="1"/>
            <a:r>
              <a:rPr lang="en-US" dirty="0"/>
              <a:t>Create a timeline </a:t>
            </a:r>
          </a:p>
          <a:p>
            <a:pPr lvl="2"/>
            <a:r>
              <a:rPr lang="en-US" dirty="0"/>
              <a:t>Include </a:t>
            </a:r>
            <a:r>
              <a:rPr lang="en-US" b="1" dirty="0"/>
              <a:t>immediate actions </a:t>
            </a:r>
            <a:r>
              <a:rPr lang="en-US" dirty="0"/>
              <a:t>and long-term goals </a:t>
            </a:r>
          </a:p>
          <a:p>
            <a:pPr lvl="2"/>
            <a:r>
              <a:rPr lang="en-US" dirty="0"/>
              <a:t>Include </a:t>
            </a:r>
            <a:r>
              <a:rPr lang="en-US" b="1" dirty="0"/>
              <a:t>when and how </a:t>
            </a:r>
            <a:r>
              <a:rPr lang="en-US" dirty="0"/>
              <a:t>to monitor action plan </a:t>
            </a:r>
          </a:p>
          <a:p>
            <a:pPr lvl="1"/>
            <a:r>
              <a:rPr lang="en-US" b="1" dirty="0"/>
              <a:t>Communicate</a:t>
            </a:r>
            <a:r>
              <a:rPr lang="en-US" dirty="0"/>
              <a:t> in a timely manner </a:t>
            </a:r>
          </a:p>
          <a:p>
            <a:pPr lvl="1"/>
            <a:r>
              <a:rPr lang="en-US" dirty="0"/>
              <a:t>Brainstorm how to </a:t>
            </a:r>
            <a:r>
              <a:rPr lang="en-US" b="1" dirty="0"/>
              <a:t>build investment </a:t>
            </a:r>
            <a:r>
              <a:rPr lang="en-US" dirty="0"/>
              <a:t>(incentivize action plan)</a:t>
            </a:r>
          </a:p>
          <a:p>
            <a:pPr lvl="1"/>
            <a:r>
              <a:rPr lang="en-US" b="1" dirty="0"/>
              <a:t>Synchronize</a:t>
            </a:r>
            <a:r>
              <a:rPr lang="en-US" dirty="0"/>
              <a:t> action plan </a:t>
            </a:r>
          </a:p>
          <a:p>
            <a:pPr lvl="1"/>
            <a:endParaRPr lang="en-US" dirty="0"/>
          </a:p>
        </p:txBody>
      </p:sp>
    </p:spTree>
    <p:extLst>
      <p:ext uri="{BB962C8B-B14F-4D97-AF65-F5344CB8AC3E}">
        <p14:creationId xmlns:p14="http://schemas.microsoft.com/office/powerpoint/2010/main" val="2429899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E32BE6-6F3B-4CB4-9911-DF1B242C5CD2}"/>
              </a:ext>
            </a:extLst>
          </p:cNvPr>
          <p:cNvPicPr>
            <a:picLocks noChangeAspect="1"/>
          </p:cNvPicPr>
          <p:nvPr/>
        </p:nvPicPr>
        <p:blipFill>
          <a:blip r:embed="rId3"/>
          <a:stretch>
            <a:fillRect/>
          </a:stretch>
        </p:blipFill>
        <p:spPr>
          <a:xfrm>
            <a:off x="3686175" y="319664"/>
            <a:ext cx="4819650" cy="695325"/>
          </a:xfrm>
          <a:prstGeom prst="rect">
            <a:avLst/>
          </a:prstGeom>
        </p:spPr>
      </p:pic>
      <p:pic>
        <p:nvPicPr>
          <p:cNvPr id="4" name="Picture 3">
            <a:extLst>
              <a:ext uri="{FF2B5EF4-FFF2-40B4-BE49-F238E27FC236}">
                <a16:creationId xmlns:a16="http://schemas.microsoft.com/office/drawing/2014/main" xmlns="" id="{BF32885C-C438-4315-BAB5-7E6C8E883025}"/>
              </a:ext>
            </a:extLst>
          </p:cNvPr>
          <p:cNvPicPr>
            <a:picLocks noChangeAspect="1"/>
          </p:cNvPicPr>
          <p:nvPr/>
        </p:nvPicPr>
        <p:blipFill>
          <a:blip r:embed="rId4"/>
          <a:stretch>
            <a:fillRect/>
          </a:stretch>
        </p:blipFill>
        <p:spPr>
          <a:xfrm>
            <a:off x="286154" y="925858"/>
            <a:ext cx="3666814" cy="4832916"/>
          </a:xfrm>
          <a:prstGeom prst="rect">
            <a:avLst/>
          </a:prstGeom>
        </p:spPr>
      </p:pic>
      <p:pic>
        <p:nvPicPr>
          <p:cNvPr id="5" name="Picture 4">
            <a:extLst>
              <a:ext uri="{FF2B5EF4-FFF2-40B4-BE49-F238E27FC236}">
                <a16:creationId xmlns:a16="http://schemas.microsoft.com/office/drawing/2014/main" xmlns="" id="{567981F6-58F0-4E79-90F3-2031F9CF0258}"/>
              </a:ext>
            </a:extLst>
          </p:cNvPr>
          <p:cNvPicPr>
            <a:picLocks noChangeAspect="1"/>
          </p:cNvPicPr>
          <p:nvPr/>
        </p:nvPicPr>
        <p:blipFill>
          <a:blip r:embed="rId5"/>
          <a:stretch>
            <a:fillRect/>
          </a:stretch>
        </p:blipFill>
        <p:spPr>
          <a:xfrm>
            <a:off x="4097971" y="1193252"/>
            <a:ext cx="3921637" cy="5097573"/>
          </a:xfrm>
          <a:prstGeom prst="rect">
            <a:avLst/>
          </a:prstGeom>
        </p:spPr>
      </p:pic>
      <p:pic>
        <p:nvPicPr>
          <p:cNvPr id="6" name="Picture 5">
            <a:extLst>
              <a:ext uri="{FF2B5EF4-FFF2-40B4-BE49-F238E27FC236}">
                <a16:creationId xmlns:a16="http://schemas.microsoft.com/office/drawing/2014/main" xmlns="" id="{B731B80F-91D8-4C95-A7E9-BB8F29F23991}"/>
              </a:ext>
            </a:extLst>
          </p:cNvPr>
          <p:cNvPicPr>
            <a:picLocks noChangeAspect="1"/>
          </p:cNvPicPr>
          <p:nvPr/>
        </p:nvPicPr>
        <p:blipFill>
          <a:blip r:embed="rId6"/>
          <a:stretch>
            <a:fillRect/>
          </a:stretch>
        </p:blipFill>
        <p:spPr>
          <a:xfrm>
            <a:off x="8164612" y="925858"/>
            <a:ext cx="3846820" cy="4832916"/>
          </a:xfrm>
          <a:prstGeom prst="rect">
            <a:avLst/>
          </a:prstGeom>
        </p:spPr>
      </p:pic>
    </p:spTree>
    <p:extLst>
      <p:ext uri="{BB962C8B-B14F-4D97-AF65-F5344CB8AC3E}">
        <p14:creationId xmlns:p14="http://schemas.microsoft.com/office/powerpoint/2010/main" val="765870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E5F788-0399-4B89-ACA5-A9593B7A4B80}"/>
              </a:ext>
            </a:extLst>
          </p:cNvPr>
          <p:cNvPicPr>
            <a:picLocks noChangeAspect="1"/>
          </p:cNvPicPr>
          <p:nvPr/>
        </p:nvPicPr>
        <p:blipFill>
          <a:blip r:embed="rId3"/>
          <a:stretch>
            <a:fillRect/>
          </a:stretch>
        </p:blipFill>
        <p:spPr>
          <a:xfrm>
            <a:off x="3390900" y="244908"/>
            <a:ext cx="5410200" cy="752475"/>
          </a:xfrm>
          <a:prstGeom prst="rect">
            <a:avLst/>
          </a:prstGeom>
        </p:spPr>
      </p:pic>
      <p:sp>
        <p:nvSpPr>
          <p:cNvPr id="4" name="Content Placeholder 3">
            <a:extLst>
              <a:ext uri="{FF2B5EF4-FFF2-40B4-BE49-F238E27FC236}">
                <a16:creationId xmlns:a16="http://schemas.microsoft.com/office/drawing/2014/main" xmlns="" id="{F2F8A088-17F7-0942-A349-BBAC3DCF045A}"/>
              </a:ext>
            </a:extLst>
          </p:cNvPr>
          <p:cNvSpPr>
            <a:spLocks noGrp="1"/>
          </p:cNvSpPr>
          <p:nvPr>
            <p:ph idx="1"/>
          </p:nvPr>
        </p:nvSpPr>
        <p:spPr>
          <a:xfrm>
            <a:off x="838200" y="1253331"/>
            <a:ext cx="10515600" cy="4351338"/>
          </a:xfrm>
        </p:spPr>
        <p:txBody>
          <a:bodyPr/>
          <a:lstStyle/>
          <a:p>
            <a:r>
              <a:rPr lang="en-US" dirty="0"/>
              <a:t>Establish checkpoints for priority goals </a:t>
            </a:r>
          </a:p>
          <a:p>
            <a:pPr lvl="1"/>
            <a:r>
              <a:rPr lang="en-US" dirty="0"/>
              <a:t>Meet as a team</a:t>
            </a:r>
          </a:p>
          <a:p>
            <a:pPr lvl="1"/>
            <a:endParaRPr lang="en-US" dirty="0"/>
          </a:p>
          <a:p>
            <a:pPr lvl="1"/>
            <a:r>
              <a:rPr lang="en-US" dirty="0"/>
              <a:t>Collect feedback </a:t>
            </a:r>
          </a:p>
          <a:p>
            <a:pPr lvl="1"/>
            <a:endParaRPr lang="en-US" dirty="0"/>
          </a:p>
          <a:p>
            <a:pPr lvl="1"/>
            <a:r>
              <a:rPr lang="en-US" dirty="0"/>
              <a:t>Incorporate both qualitative and quantitative  </a:t>
            </a:r>
          </a:p>
          <a:p>
            <a:pPr lvl="1"/>
            <a:endParaRPr lang="en-US" dirty="0"/>
          </a:p>
          <a:p>
            <a:pPr lvl="1"/>
            <a:r>
              <a:rPr lang="en-US" dirty="0"/>
              <a:t>Reflect over progress </a:t>
            </a:r>
          </a:p>
          <a:p>
            <a:pPr lvl="1"/>
            <a:endParaRPr lang="en-US" dirty="0"/>
          </a:p>
          <a:p>
            <a:pPr lvl="1"/>
            <a:r>
              <a:rPr lang="en-US" dirty="0"/>
              <a:t> Adjust plans as needed </a:t>
            </a:r>
          </a:p>
        </p:txBody>
      </p:sp>
    </p:spTree>
    <p:extLst>
      <p:ext uri="{BB962C8B-B14F-4D97-AF65-F5344CB8AC3E}">
        <p14:creationId xmlns:p14="http://schemas.microsoft.com/office/powerpoint/2010/main" val="3919918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5238CD-52E5-4948-831F-7BCDA054B4D4}"/>
              </a:ext>
            </a:extLst>
          </p:cNvPr>
          <p:cNvSpPr txBox="1"/>
          <p:nvPr/>
        </p:nvSpPr>
        <p:spPr>
          <a:xfrm>
            <a:off x="3412958" y="397042"/>
            <a:ext cx="5366084" cy="769441"/>
          </a:xfrm>
          <a:prstGeom prst="rect">
            <a:avLst/>
          </a:prstGeom>
          <a:noFill/>
        </p:spPr>
        <p:txBody>
          <a:bodyPr wrap="square" rtlCol="0">
            <a:spAutoFit/>
          </a:bodyPr>
          <a:lstStyle/>
          <a:p>
            <a:r>
              <a:rPr lang="en-US" sz="4400" b="1" i="1" dirty="0">
                <a:solidFill>
                  <a:srgbClr val="0432FF"/>
                </a:solidFill>
                <a:latin typeface="Gill Sans" panose="020B0502020104020203" pitchFamily="34" charset="-79"/>
                <a:cs typeface="Gill Sans" panose="020B0502020104020203" pitchFamily="34" charset="-79"/>
              </a:rPr>
              <a:t>Additional Support</a:t>
            </a:r>
          </a:p>
        </p:txBody>
      </p:sp>
      <p:sp>
        <p:nvSpPr>
          <p:cNvPr id="4" name="Content Placeholder 3">
            <a:extLst>
              <a:ext uri="{FF2B5EF4-FFF2-40B4-BE49-F238E27FC236}">
                <a16:creationId xmlns:a16="http://schemas.microsoft.com/office/drawing/2014/main" xmlns="" id="{4970C0A1-A2B6-5440-8499-4120D0542F62}"/>
              </a:ext>
            </a:extLst>
          </p:cNvPr>
          <p:cNvSpPr>
            <a:spLocks noGrp="1"/>
          </p:cNvSpPr>
          <p:nvPr>
            <p:ph idx="1"/>
          </p:nvPr>
        </p:nvSpPr>
        <p:spPr>
          <a:xfrm>
            <a:off x="838200" y="1609057"/>
            <a:ext cx="10515600" cy="4351338"/>
          </a:xfrm>
        </p:spPr>
        <p:txBody>
          <a:bodyPr/>
          <a:lstStyle/>
          <a:p>
            <a:pPr marL="0" indent="0" algn="ctr">
              <a:buNone/>
            </a:pPr>
            <a:endParaRPr lang="en-US" dirty="0"/>
          </a:p>
          <a:p>
            <a:pPr marL="0" indent="0" algn="ctr">
              <a:buNone/>
            </a:pPr>
            <a:r>
              <a:rPr lang="en-US" dirty="0"/>
              <a:t>Region One Bilingual/ESL Department</a:t>
            </a:r>
          </a:p>
          <a:p>
            <a:pPr marL="0" indent="0" algn="ctr">
              <a:buNone/>
            </a:pPr>
            <a:r>
              <a:rPr lang="en-US" dirty="0"/>
              <a:t>Phone: 956-984-6158</a:t>
            </a:r>
          </a:p>
          <a:p>
            <a:pPr marL="0" indent="0" algn="ctr">
              <a:buNone/>
            </a:pPr>
            <a:r>
              <a:rPr lang="en-US" dirty="0"/>
              <a:t>Email: </a:t>
            </a:r>
            <a:r>
              <a:rPr lang="en-US" dirty="0">
                <a:hlinkClick r:id="rId2"/>
              </a:rPr>
              <a:t>niflores@esc1.net</a:t>
            </a:r>
            <a:endParaRPr lang="en-US" dirty="0"/>
          </a:p>
          <a:p>
            <a:pPr marL="0" indent="0" algn="ctr">
              <a:buNone/>
            </a:pPr>
            <a:endParaRPr lang="en-US" dirty="0"/>
          </a:p>
          <a:p>
            <a:pPr marL="0" indent="0" algn="ctr">
              <a:buNone/>
            </a:pPr>
            <a:r>
              <a:rPr lang="en-US" dirty="0"/>
              <a:t>Resource: </a:t>
            </a:r>
            <a:r>
              <a:rPr lang="en-US" dirty="0">
                <a:hlinkClick r:id="rId3"/>
              </a:rPr>
              <a:t>TEA English Learner Program Implementation </a:t>
            </a:r>
            <a:endParaRPr lang="en-US" dirty="0"/>
          </a:p>
        </p:txBody>
      </p:sp>
    </p:spTree>
    <p:extLst>
      <p:ext uri="{BB962C8B-B14F-4D97-AF65-F5344CB8AC3E}">
        <p14:creationId xmlns:p14="http://schemas.microsoft.com/office/powerpoint/2010/main" val="39825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6A65AD-06DA-4804-B641-E0A9CAEA4278}"/>
              </a:ext>
            </a:extLst>
          </p:cNvPr>
          <p:cNvPicPr>
            <a:picLocks noChangeAspect="1"/>
          </p:cNvPicPr>
          <p:nvPr/>
        </p:nvPicPr>
        <p:blipFill>
          <a:blip r:embed="rId3"/>
          <a:stretch>
            <a:fillRect/>
          </a:stretch>
        </p:blipFill>
        <p:spPr>
          <a:xfrm>
            <a:off x="2176462" y="243799"/>
            <a:ext cx="7839075" cy="1428750"/>
          </a:xfrm>
          <a:prstGeom prst="rect">
            <a:avLst/>
          </a:prstGeom>
        </p:spPr>
      </p:pic>
      <p:pic>
        <p:nvPicPr>
          <p:cNvPr id="9" name="Content Placeholder 8">
            <a:extLst>
              <a:ext uri="{FF2B5EF4-FFF2-40B4-BE49-F238E27FC236}">
                <a16:creationId xmlns:a16="http://schemas.microsoft.com/office/drawing/2014/main" xmlns="" id="{79BDAA40-5D27-4633-8698-BD44BB684984}"/>
              </a:ext>
            </a:extLst>
          </p:cNvPr>
          <p:cNvPicPr>
            <a:picLocks noGrp="1" noChangeAspect="1"/>
          </p:cNvPicPr>
          <p:nvPr>
            <p:ph idx="1"/>
          </p:nvPr>
        </p:nvPicPr>
        <p:blipFill>
          <a:blip r:embed="rId4"/>
          <a:stretch>
            <a:fillRect/>
          </a:stretch>
        </p:blipFill>
        <p:spPr>
          <a:xfrm>
            <a:off x="1400783" y="1595336"/>
            <a:ext cx="9348281" cy="4630366"/>
          </a:xfrm>
          <a:prstGeom prst="rect">
            <a:avLst/>
          </a:prstGeom>
        </p:spPr>
      </p:pic>
    </p:spTree>
    <p:extLst>
      <p:ext uri="{BB962C8B-B14F-4D97-AF65-F5344CB8AC3E}">
        <p14:creationId xmlns:p14="http://schemas.microsoft.com/office/powerpoint/2010/main" val="22600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48A09E9-64DD-47AD-96AB-F4371BC57C97}"/>
              </a:ext>
            </a:extLst>
          </p:cNvPr>
          <p:cNvPicPr>
            <a:picLocks noChangeAspect="1"/>
          </p:cNvPicPr>
          <p:nvPr/>
        </p:nvPicPr>
        <p:blipFill>
          <a:blip r:embed="rId3"/>
          <a:stretch>
            <a:fillRect/>
          </a:stretch>
        </p:blipFill>
        <p:spPr>
          <a:xfrm>
            <a:off x="3852862" y="469967"/>
            <a:ext cx="4486275" cy="742950"/>
          </a:xfrm>
          <a:prstGeom prst="rect">
            <a:avLst/>
          </a:prstGeom>
        </p:spPr>
      </p:pic>
      <p:sp>
        <p:nvSpPr>
          <p:cNvPr id="4" name="Thought Bubble: Cloud 3">
            <a:extLst>
              <a:ext uri="{FF2B5EF4-FFF2-40B4-BE49-F238E27FC236}">
                <a16:creationId xmlns:a16="http://schemas.microsoft.com/office/drawing/2014/main" xmlns="" id="{2627819B-BE75-48A1-A081-04F3017EF880}"/>
              </a:ext>
            </a:extLst>
          </p:cNvPr>
          <p:cNvSpPr/>
          <p:nvPr/>
        </p:nvSpPr>
        <p:spPr>
          <a:xfrm>
            <a:off x="6673326" y="2394184"/>
            <a:ext cx="4645151" cy="30003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1606457-1B06-46F7-895F-B78EBD621560}"/>
              </a:ext>
            </a:extLst>
          </p:cNvPr>
          <p:cNvSpPr txBox="1"/>
          <p:nvPr/>
        </p:nvSpPr>
        <p:spPr>
          <a:xfrm>
            <a:off x="7277938" y="2990451"/>
            <a:ext cx="3158836" cy="1569660"/>
          </a:xfrm>
          <a:prstGeom prst="rect">
            <a:avLst/>
          </a:prstGeom>
          <a:noFill/>
        </p:spPr>
        <p:txBody>
          <a:bodyPr wrap="square" rtlCol="0">
            <a:spAutoFit/>
          </a:bodyPr>
          <a:lstStyle/>
          <a:p>
            <a:pPr algn="ctr"/>
            <a:r>
              <a:rPr lang="en-US" sz="2400" dirty="0"/>
              <a:t>What is the purpose of the program implementation rubrics and associated tools?</a:t>
            </a:r>
          </a:p>
        </p:txBody>
      </p:sp>
      <p:sp>
        <p:nvSpPr>
          <p:cNvPr id="5" name="Speech Bubble: Oval 4">
            <a:extLst>
              <a:ext uri="{FF2B5EF4-FFF2-40B4-BE49-F238E27FC236}">
                <a16:creationId xmlns:a16="http://schemas.microsoft.com/office/drawing/2014/main" xmlns="" id="{37587EBD-17DA-483C-957B-4974743C9EBB}"/>
              </a:ext>
            </a:extLst>
          </p:cNvPr>
          <p:cNvSpPr/>
          <p:nvPr/>
        </p:nvSpPr>
        <p:spPr>
          <a:xfrm flipH="1">
            <a:off x="522541" y="1410511"/>
            <a:ext cx="4313382" cy="3149600"/>
          </a:xfrm>
          <a:prstGeom prst="wedgeEllipse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989DA6CA-3E63-4B04-9160-460339E1CF16}"/>
              </a:ext>
            </a:extLst>
          </p:cNvPr>
          <p:cNvSpPr txBox="1"/>
          <p:nvPr/>
        </p:nvSpPr>
        <p:spPr>
          <a:xfrm>
            <a:off x="985579" y="2172740"/>
            <a:ext cx="3387305" cy="1384995"/>
          </a:xfrm>
          <a:prstGeom prst="rect">
            <a:avLst/>
          </a:prstGeom>
          <a:noFill/>
        </p:spPr>
        <p:txBody>
          <a:bodyPr wrap="square" rtlCol="0">
            <a:spAutoFit/>
          </a:bodyPr>
          <a:lstStyle/>
          <a:p>
            <a:pPr algn="ctr"/>
            <a:r>
              <a:rPr lang="en-US" sz="2800" dirty="0"/>
              <a:t>Why were program implementation rubrics developed?</a:t>
            </a:r>
          </a:p>
        </p:txBody>
      </p:sp>
    </p:spTree>
    <p:extLst>
      <p:ext uri="{BB962C8B-B14F-4D97-AF65-F5344CB8AC3E}">
        <p14:creationId xmlns:p14="http://schemas.microsoft.com/office/powerpoint/2010/main" val="532181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826469-1EF5-4221-B249-65B442FB8B2E}"/>
              </a:ext>
            </a:extLst>
          </p:cNvPr>
          <p:cNvPicPr>
            <a:picLocks noChangeAspect="1"/>
          </p:cNvPicPr>
          <p:nvPr/>
        </p:nvPicPr>
        <p:blipFill>
          <a:blip r:embed="rId3"/>
          <a:stretch>
            <a:fillRect/>
          </a:stretch>
        </p:blipFill>
        <p:spPr>
          <a:xfrm>
            <a:off x="278758" y="217860"/>
            <a:ext cx="7762875" cy="819150"/>
          </a:xfrm>
          <a:prstGeom prst="rect">
            <a:avLst/>
          </a:prstGeom>
        </p:spPr>
      </p:pic>
      <p:graphicFrame>
        <p:nvGraphicFramePr>
          <p:cNvPr id="4" name="Diagram 3">
            <a:extLst>
              <a:ext uri="{FF2B5EF4-FFF2-40B4-BE49-F238E27FC236}">
                <a16:creationId xmlns:a16="http://schemas.microsoft.com/office/drawing/2014/main" xmlns="" id="{92A4A592-849D-4E39-A8D8-5B6EF76AC09A}"/>
              </a:ext>
            </a:extLst>
          </p:cNvPr>
          <p:cNvGraphicFramePr/>
          <p:nvPr>
            <p:extLst>
              <p:ext uri="{D42A27DB-BD31-4B8C-83A1-F6EECF244321}">
                <p14:modId xmlns:p14="http://schemas.microsoft.com/office/powerpoint/2010/main" val="4241147841"/>
              </p:ext>
            </p:extLst>
          </p:nvPr>
        </p:nvGraphicFramePr>
        <p:xfrm>
          <a:off x="248871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xmlns="" id="{68F680F1-142B-435E-BD5A-353A4D106AF3}"/>
              </a:ext>
            </a:extLst>
          </p:cNvPr>
          <p:cNvSpPr/>
          <p:nvPr/>
        </p:nvSpPr>
        <p:spPr>
          <a:xfrm>
            <a:off x="8469745" y="637308"/>
            <a:ext cx="1911928" cy="1801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F721B195-C4F5-406F-BA6F-83393C0FDF88}"/>
              </a:ext>
            </a:extLst>
          </p:cNvPr>
          <p:cNvSpPr/>
          <p:nvPr/>
        </p:nvSpPr>
        <p:spPr>
          <a:xfrm>
            <a:off x="8469745" y="2438400"/>
            <a:ext cx="1958110" cy="18499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0E11D9F-8B9E-4D6E-8744-F150122FA273}"/>
              </a:ext>
            </a:extLst>
          </p:cNvPr>
          <p:cNvSpPr/>
          <p:nvPr/>
        </p:nvSpPr>
        <p:spPr>
          <a:xfrm>
            <a:off x="8525163" y="4288366"/>
            <a:ext cx="1911928" cy="1801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5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9BFABF7-A0DF-48C2-BF87-E1CFE8821533}"/>
              </a:ext>
            </a:extLst>
          </p:cNvPr>
          <p:cNvGraphicFramePr/>
          <p:nvPr>
            <p:extLst>
              <p:ext uri="{D42A27DB-BD31-4B8C-83A1-F6EECF244321}">
                <p14:modId xmlns:p14="http://schemas.microsoft.com/office/powerpoint/2010/main" val="1815588489"/>
              </p:ext>
            </p:extLst>
          </p:nvPr>
        </p:nvGraphicFramePr>
        <p:xfrm>
          <a:off x="692727" y="304800"/>
          <a:ext cx="10797309"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D1F265BF-7761-4CCC-B321-766E1B012CB3}"/>
              </a:ext>
            </a:extLst>
          </p:cNvPr>
          <p:cNvPicPr>
            <a:picLocks noChangeAspect="1"/>
          </p:cNvPicPr>
          <p:nvPr/>
        </p:nvPicPr>
        <p:blipFill>
          <a:blip r:embed="rId8"/>
          <a:stretch>
            <a:fillRect/>
          </a:stretch>
        </p:blipFill>
        <p:spPr>
          <a:xfrm>
            <a:off x="1676543" y="483241"/>
            <a:ext cx="8829675" cy="619125"/>
          </a:xfrm>
          <a:prstGeom prst="rect">
            <a:avLst/>
          </a:prstGeom>
        </p:spPr>
      </p:pic>
    </p:spTree>
    <p:extLst>
      <p:ext uri="{BB962C8B-B14F-4D97-AF65-F5344CB8AC3E}">
        <p14:creationId xmlns:p14="http://schemas.microsoft.com/office/powerpoint/2010/main" val="28812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7130EE-C1F9-4A8E-9BEF-603A635DEA6A}"/>
              </a:ext>
            </a:extLst>
          </p:cNvPr>
          <p:cNvPicPr>
            <a:picLocks noChangeAspect="1"/>
          </p:cNvPicPr>
          <p:nvPr/>
        </p:nvPicPr>
        <p:blipFill>
          <a:blip r:embed="rId3"/>
          <a:stretch>
            <a:fillRect/>
          </a:stretch>
        </p:blipFill>
        <p:spPr>
          <a:xfrm>
            <a:off x="1676400" y="285461"/>
            <a:ext cx="8839200" cy="819150"/>
          </a:xfrm>
          <a:prstGeom prst="rect">
            <a:avLst/>
          </a:prstGeom>
        </p:spPr>
      </p:pic>
      <p:graphicFrame>
        <p:nvGraphicFramePr>
          <p:cNvPr id="3" name="Diagram 2">
            <a:extLst>
              <a:ext uri="{FF2B5EF4-FFF2-40B4-BE49-F238E27FC236}">
                <a16:creationId xmlns:a16="http://schemas.microsoft.com/office/drawing/2014/main" xmlns="" id="{D675A0B8-83F3-4BD0-9CB9-AF04B04FF92C}"/>
              </a:ext>
            </a:extLst>
          </p:cNvPr>
          <p:cNvGraphicFramePr/>
          <p:nvPr>
            <p:extLst>
              <p:ext uri="{D42A27DB-BD31-4B8C-83A1-F6EECF244321}">
                <p14:modId xmlns:p14="http://schemas.microsoft.com/office/powerpoint/2010/main" val="2110803852"/>
              </p:ext>
            </p:extLst>
          </p:nvPr>
        </p:nvGraphicFramePr>
        <p:xfrm>
          <a:off x="1145309" y="1246909"/>
          <a:ext cx="9901382" cy="4891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7-Point Star 3">
            <a:extLst>
              <a:ext uri="{FF2B5EF4-FFF2-40B4-BE49-F238E27FC236}">
                <a16:creationId xmlns:a16="http://schemas.microsoft.com/office/drawing/2014/main" xmlns="" id="{09176F5D-7800-0E49-B75C-C073B69D6FAA}"/>
              </a:ext>
            </a:extLst>
          </p:cNvPr>
          <p:cNvSpPr/>
          <p:nvPr/>
        </p:nvSpPr>
        <p:spPr>
          <a:xfrm>
            <a:off x="824467" y="2699083"/>
            <a:ext cx="320842" cy="3850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a:extLst>
              <a:ext uri="{FF2B5EF4-FFF2-40B4-BE49-F238E27FC236}">
                <a16:creationId xmlns:a16="http://schemas.microsoft.com/office/drawing/2014/main" xmlns="" id="{D26F9E8A-0BB8-BD48-AEB6-339FAE895A47}"/>
              </a:ext>
            </a:extLst>
          </p:cNvPr>
          <p:cNvSpPr/>
          <p:nvPr/>
        </p:nvSpPr>
        <p:spPr>
          <a:xfrm>
            <a:off x="6184234" y="2699083"/>
            <a:ext cx="320842" cy="3850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a:extLst>
              <a:ext uri="{FF2B5EF4-FFF2-40B4-BE49-F238E27FC236}">
                <a16:creationId xmlns:a16="http://schemas.microsoft.com/office/drawing/2014/main" xmlns="" id="{2CFBEFEF-2F77-8540-8A9C-88C55F6EC2A5}"/>
              </a:ext>
            </a:extLst>
          </p:cNvPr>
          <p:cNvSpPr/>
          <p:nvPr/>
        </p:nvSpPr>
        <p:spPr>
          <a:xfrm>
            <a:off x="5686926" y="2699084"/>
            <a:ext cx="320842" cy="3850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28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CA946F-D22B-554E-B01D-6CEA445E1C57}"/>
              </a:ext>
            </a:extLst>
          </p:cNvPr>
          <p:cNvSpPr txBox="1"/>
          <p:nvPr/>
        </p:nvSpPr>
        <p:spPr>
          <a:xfrm>
            <a:off x="4002505" y="276726"/>
            <a:ext cx="4186989" cy="769441"/>
          </a:xfrm>
          <a:prstGeom prst="rect">
            <a:avLst/>
          </a:prstGeom>
          <a:noFill/>
        </p:spPr>
        <p:txBody>
          <a:bodyPr wrap="square" rtlCol="0">
            <a:spAutoFit/>
          </a:bodyPr>
          <a:lstStyle/>
          <a:p>
            <a:r>
              <a:rPr lang="en-US" sz="4400" b="1" i="1" dirty="0">
                <a:solidFill>
                  <a:srgbClr val="0432FF"/>
                </a:solidFill>
                <a:latin typeface="Gill Sans" panose="020B0502020104020203" pitchFamily="34" charset="-79"/>
                <a:cs typeface="Gill Sans" panose="020B0502020104020203" pitchFamily="34" charset="-79"/>
              </a:rPr>
              <a:t>Group Activity </a:t>
            </a:r>
          </a:p>
        </p:txBody>
      </p:sp>
      <p:sp>
        <p:nvSpPr>
          <p:cNvPr id="3" name="TextBox 2">
            <a:extLst>
              <a:ext uri="{FF2B5EF4-FFF2-40B4-BE49-F238E27FC236}">
                <a16:creationId xmlns:a16="http://schemas.microsoft.com/office/drawing/2014/main" xmlns="" id="{D69A1BC8-45C6-3548-A4E3-D631E866375B}"/>
              </a:ext>
            </a:extLst>
          </p:cNvPr>
          <p:cNvSpPr txBox="1"/>
          <p:nvPr/>
        </p:nvSpPr>
        <p:spPr>
          <a:xfrm>
            <a:off x="1379620" y="1179095"/>
            <a:ext cx="9432758" cy="3970318"/>
          </a:xfrm>
          <a:prstGeom prst="rect">
            <a:avLst/>
          </a:prstGeom>
          <a:noFill/>
        </p:spPr>
        <p:txBody>
          <a:bodyPr wrap="square" rtlCol="0">
            <a:spAutoFit/>
          </a:bodyPr>
          <a:lstStyle/>
          <a:p>
            <a:pPr marL="342900" indent="-342900">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Break-up into three groups based on the program models you offer</a:t>
            </a:r>
          </a:p>
          <a:p>
            <a:pPr marL="800100" lvl="1" indent="-342900">
              <a:buAutoNum type="alphaLcPeriod"/>
            </a:pPr>
            <a:r>
              <a:rPr lang="en-US" dirty="0">
                <a:latin typeface="Tahoma" panose="020B0604030504040204" pitchFamily="34" charset="0"/>
                <a:ea typeface="Tahoma" panose="020B0604030504040204" pitchFamily="34" charset="0"/>
                <a:cs typeface="Tahoma" panose="020B0604030504040204" pitchFamily="34" charset="0"/>
              </a:rPr>
              <a:t>ONLY ESL </a:t>
            </a:r>
          </a:p>
          <a:p>
            <a:pPr marL="800100" lvl="1" indent="-342900">
              <a:buAutoNum type="alphaLcPeriod"/>
            </a:pPr>
            <a:r>
              <a:rPr lang="en-US" dirty="0">
                <a:latin typeface="Tahoma" panose="020B0604030504040204" pitchFamily="34" charset="0"/>
                <a:ea typeface="Tahoma" panose="020B0604030504040204" pitchFamily="34" charset="0"/>
                <a:cs typeface="Tahoma" panose="020B0604030504040204" pitchFamily="34" charset="0"/>
              </a:rPr>
              <a:t>ESL and Transitional Bilingual Education (early exit and/or late)</a:t>
            </a:r>
          </a:p>
          <a:p>
            <a:pPr marL="800100" lvl="1" indent="-342900">
              <a:buAutoNum type="alphaLcPeriod"/>
            </a:pPr>
            <a:r>
              <a:rPr lang="en-US" dirty="0">
                <a:latin typeface="Tahoma" panose="020B0604030504040204" pitchFamily="34" charset="0"/>
                <a:ea typeface="Tahoma" panose="020B0604030504040204" pitchFamily="34" charset="0"/>
                <a:cs typeface="Tahoma" panose="020B0604030504040204" pitchFamily="34" charset="0"/>
              </a:rPr>
              <a:t>ESL, Transitional Bilingual Education AND Dual Language (one and/or two way) </a:t>
            </a:r>
          </a:p>
          <a:p>
            <a:pPr marL="800100" lvl="1" indent="-342900">
              <a:buAutoNum type="alphaLcPeriod"/>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Analyze program model rubric for your group and COMPARE it to the other rubrics </a:t>
            </a:r>
          </a:p>
          <a:p>
            <a:r>
              <a:rPr lang="en-US" dirty="0">
                <a:latin typeface="Tahoma" panose="020B0604030504040204" pitchFamily="34" charset="0"/>
                <a:ea typeface="Tahoma" panose="020B0604030504040204" pitchFamily="34" charset="0"/>
                <a:cs typeface="Tahoma" panose="020B0604030504040204" pitchFamily="34" charset="0"/>
              </a:rPr>
              <a:t> </a:t>
            </a:r>
          </a:p>
          <a:p>
            <a:pPr marL="457200" indent="-457200">
              <a:buAutoNum type="arabicPeriod" startAt="3"/>
            </a:pPr>
            <a:r>
              <a:rPr lang="en-US" sz="2400" dirty="0">
                <a:latin typeface="Tahoma" panose="020B0604030504040204" pitchFamily="34" charset="0"/>
                <a:ea typeface="Tahoma" panose="020B0604030504040204" pitchFamily="34" charset="0"/>
                <a:cs typeface="Tahoma" panose="020B0604030504040204" pitchFamily="34" charset="0"/>
              </a:rPr>
              <a:t>Annotate AHAs or MAJOR DIFFERENCES</a:t>
            </a:r>
          </a:p>
          <a:p>
            <a:pPr lvl="1"/>
            <a:r>
              <a:rPr lang="en-US" sz="2400"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endParaRPr lang="en-US" dirty="0"/>
          </a:p>
        </p:txBody>
      </p:sp>
      <p:pic>
        <p:nvPicPr>
          <p:cNvPr id="1026" name="Picture 2" descr="QR Code">
            <a:hlinkClick r:id="rId3"/>
            <a:extLst>
              <a:ext uri="{FF2B5EF4-FFF2-40B4-BE49-F238E27FC236}">
                <a16:creationId xmlns:a16="http://schemas.microsoft.com/office/drawing/2014/main" xmlns="" id="{DA4C6321-2735-C943-9BD8-1ABDC54AF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544" y="4470209"/>
            <a:ext cx="1624264" cy="16242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99C029F5-6E98-164C-8DB6-A54DEA4130AC}"/>
              </a:ext>
            </a:extLst>
          </p:cNvPr>
          <p:cNvSpPr/>
          <p:nvPr/>
        </p:nvSpPr>
        <p:spPr>
          <a:xfrm>
            <a:off x="3875691" y="5097675"/>
            <a:ext cx="6136103" cy="646331"/>
          </a:xfrm>
          <a:prstGeom prst="rect">
            <a:avLst/>
          </a:prstGeom>
        </p:spPr>
        <p:txBody>
          <a:bodyPr wrap="none">
            <a:spAutoFit/>
          </a:bodyPr>
          <a:lstStyle/>
          <a:p>
            <a:r>
              <a:rPr lang="en-US" sz="3600" dirty="0">
                <a:hlinkClick r:id="rId5"/>
              </a:rPr>
              <a:t>http://bit.do/ELprogramrubrics</a:t>
            </a:r>
            <a:r>
              <a:rPr lang="en-US" sz="3600" dirty="0"/>
              <a:t> </a:t>
            </a:r>
          </a:p>
        </p:txBody>
      </p:sp>
    </p:spTree>
    <p:extLst>
      <p:ext uri="{BB962C8B-B14F-4D97-AF65-F5344CB8AC3E}">
        <p14:creationId xmlns:p14="http://schemas.microsoft.com/office/powerpoint/2010/main" val="383122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38C1AE-41DE-455F-A1C7-D98ECC288F21}"/>
              </a:ext>
            </a:extLst>
          </p:cNvPr>
          <p:cNvPicPr>
            <a:picLocks noChangeAspect="1"/>
          </p:cNvPicPr>
          <p:nvPr/>
        </p:nvPicPr>
        <p:blipFill>
          <a:blip r:embed="rId3"/>
          <a:stretch>
            <a:fillRect/>
          </a:stretch>
        </p:blipFill>
        <p:spPr>
          <a:xfrm>
            <a:off x="2719387" y="367289"/>
            <a:ext cx="6753225" cy="1209675"/>
          </a:xfrm>
          <a:prstGeom prst="rect">
            <a:avLst/>
          </a:prstGeom>
        </p:spPr>
      </p:pic>
      <p:sp>
        <p:nvSpPr>
          <p:cNvPr id="4" name="Content Placeholder 3">
            <a:extLst>
              <a:ext uri="{FF2B5EF4-FFF2-40B4-BE49-F238E27FC236}">
                <a16:creationId xmlns:a16="http://schemas.microsoft.com/office/drawing/2014/main" xmlns="" id="{B7C07109-5CD1-4BF1-BA0B-4CF3322E007C}"/>
              </a:ext>
            </a:extLst>
          </p:cNvPr>
          <p:cNvSpPr>
            <a:spLocks noGrp="1"/>
          </p:cNvSpPr>
          <p:nvPr>
            <p:ph sz="half" idx="1"/>
          </p:nvPr>
        </p:nvSpPr>
        <p:spPr/>
        <p:txBody>
          <a:bodyPr>
            <a:normAutofit fontScale="85000" lnSpcReduction="20000"/>
          </a:bodyPr>
          <a:lstStyle/>
          <a:p>
            <a:pPr marL="0" indent="0">
              <a:buNone/>
            </a:pPr>
            <a:r>
              <a:rPr lang="en-US" b="1" dirty="0"/>
              <a:t>Planning Considerations</a:t>
            </a:r>
          </a:p>
          <a:p>
            <a:r>
              <a:rPr lang="en-US" dirty="0"/>
              <a:t>Campus or District</a:t>
            </a:r>
          </a:p>
          <a:p>
            <a:r>
              <a:rPr lang="en-US" sz="2600" dirty="0"/>
              <a:t>Bilingual Education or ESL Program</a:t>
            </a:r>
          </a:p>
          <a:p>
            <a:r>
              <a:rPr lang="en-US" dirty="0"/>
              <a:t>All or Targeted Campuses </a:t>
            </a:r>
          </a:p>
        </p:txBody>
      </p:sp>
      <p:sp>
        <p:nvSpPr>
          <p:cNvPr id="5" name="Content Placeholder 4">
            <a:extLst>
              <a:ext uri="{FF2B5EF4-FFF2-40B4-BE49-F238E27FC236}">
                <a16:creationId xmlns:a16="http://schemas.microsoft.com/office/drawing/2014/main" xmlns="" id="{9B343107-F370-404D-B970-43B9B52795FD}"/>
              </a:ext>
            </a:extLst>
          </p:cNvPr>
          <p:cNvSpPr>
            <a:spLocks noGrp="1"/>
          </p:cNvSpPr>
          <p:nvPr>
            <p:ph sz="half" idx="2"/>
          </p:nvPr>
        </p:nvSpPr>
        <p:spPr/>
        <p:txBody>
          <a:bodyPr>
            <a:normAutofit fontScale="85000" lnSpcReduction="20000"/>
          </a:bodyPr>
          <a:lstStyle/>
          <a:p>
            <a:pPr marL="0" indent="0">
              <a:buNone/>
            </a:pPr>
            <a:r>
              <a:rPr lang="en-US" b="1" dirty="0"/>
              <a:t>Program Evaluation Team</a:t>
            </a:r>
          </a:p>
          <a:p>
            <a:r>
              <a:rPr lang="en-US" dirty="0"/>
              <a:t>district-based bilingual/ESL program leaders or other district leadership</a:t>
            </a:r>
          </a:p>
          <a:p>
            <a:r>
              <a:rPr lang="en-US" dirty="0"/>
              <a:t>campus administrators or campus-based bilingual/ESL coordinators</a:t>
            </a:r>
          </a:p>
          <a:p>
            <a:r>
              <a:rPr lang="en-US" dirty="0"/>
              <a:t>bilingual/ESL program teachers</a:t>
            </a:r>
          </a:p>
          <a:p>
            <a:r>
              <a:rPr lang="en-US" dirty="0"/>
              <a:t>instructional coaches/specialists that support bilingual/ESL or specific content areas</a:t>
            </a:r>
          </a:p>
          <a:p>
            <a:r>
              <a:rPr lang="en-US" dirty="0"/>
              <a:t>human resources specialists </a:t>
            </a:r>
          </a:p>
          <a:p>
            <a:r>
              <a:rPr lang="en-US" dirty="0"/>
              <a:t>parents/guardians of ELs, family liaisons, or other community members</a:t>
            </a:r>
          </a:p>
          <a:p>
            <a:pPr marL="0" indent="0">
              <a:buNone/>
            </a:pPr>
            <a:endParaRPr lang="en-US" dirty="0"/>
          </a:p>
        </p:txBody>
      </p:sp>
    </p:spTree>
    <p:extLst>
      <p:ext uri="{BB962C8B-B14F-4D97-AF65-F5344CB8AC3E}">
        <p14:creationId xmlns:p14="http://schemas.microsoft.com/office/powerpoint/2010/main" val="393074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5BDCBD-6F68-40B8-9893-0AF062F87847}"/>
              </a:ext>
            </a:extLst>
          </p:cNvPr>
          <p:cNvPicPr>
            <a:picLocks noChangeAspect="1"/>
          </p:cNvPicPr>
          <p:nvPr/>
        </p:nvPicPr>
        <p:blipFill>
          <a:blip r:embed="rId3"/>
          <a:stretch>
            <a:fillRect/>
          </a:stretch>
        </p:blipFill>
        <p:spPr>
          <a:xfrm>
            <a:off x="3581400" y="240723"/>
            <a:ext cx="5029200" cy="723900"/>
          </a:xfrm>
          <a:prstGeom prst="rect">
            <a:avLst/>
          </a:prstGeom>
        </p:spPr>
      </p:pic>
      <p:graphicFrame>
        <p:nvGraphicFramePr>
          <p:cNvPr id="4" name="Diagram 3">
            <a:extLst>
              <a:ext uri="{FF2B5EF4-FFF2-40B4-BE49-F238E27FC236}">
                <a16:creationId xmlns:a16="http://schemas.microsoft.com/office/drawing/2014/main" xmlns="" id="{3E223C51-E63A-49BC-8722-FF4C70255B3D}"/>
              </a:ext>
            </a:extLst>
          </p:cNvPr>
          <p:cNvGraphicFramePr/>
          <p:nvPr>
            <p:extLst>
              <p:ext uri="{D42A27DB-BD31-4B8C-83A1-F6EECF244321}">
                <p14:modId xmlns:p14="http://schemas.microsoft.com/office/powerpoint/2010/main" val="3952350432"/>
              </p:ext>
            </p:extLst>
          </p:nvPr>
        </p:nvGraphicFramePr>
        <p:xfrm>
          <a:off x="2032000" y="572656"/>
          <a:ext cx="8128000" cy="5565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xmlns="" id="{5AE99BB6-86B7-46A1-91EF-2045D96959DA}"/>
              </a:ext>
            </a:extLst>
          </p:cNvPr>
          <p:cNvSpPr txBox="1"/>
          <p:nvPr/>
        </p:nvSpPr>
        <p:spPr>
          <a:xfrm>
            <a:off x="979054" y="1440873"/>
            <a:ext cx="3001819" cy="2308324"/>
          </a:xfrm>
          <a:prstGeom prst="rect">
            <a:avLst/>
          </a:prstGeom>
          <a:noFill/>
        </p:spPr>
        <p:txBody>
          <a:bodyPr wrap="square" rtlCol="0">
            <a:spAutoFit/>
          </a:bodyPr>
          <a:lstStyle/>
          <a:p>
            <a:r>
              <a:rPr lang="en-US" dirty="0"/>
              <a:t>Is the foundational piece and includes: </a:t>
            </a:r>
          </a:p>
          <a:p>
            <a:pPr marL="285750" indent="-285750">
              <a:buFont typeface="Arial" panose="020B0604020202020204" pitchFamily="34" charset="0"/>
              <a:buChar char="•"/>
            </a:pPr>
            <a:r>
              <a:rPr lang="en-US" dirty="0"/>
              <a:t>hyperlinks to outside resources</a:t>
            </a:r>
          </a:p>
          <a:p>
            <a:pPr marL="285750" indent="-285750">
              <a:buFont typeface="Arial" panose="020B0604020202020204" pitchFamily="34" charset="0"/>
              <a:buChar char="•"/>
            </a:pPr>
            <a:r>
              <a:rPr lang="en-US" dirty="0"/>
              <a:t>state rule citations </a:t>
            </a:r>
          </a:p>
          <a:p>
            <a:pPr marL="285750" indent="-285750">
              <a:buFont typeface="Arial" panose="020B0604020202020204" pitchFamily="34" charset="0"/>
              <a:buChar char="•"/>
            </a:pPr>
            <a:r>
              <a:rPr lang="en-US" dirty="0"/>
              <a:t>explanatory footnotes </a:t>
            </a:r>
          </a:p>
          <a:p>
            <a:pPr marL="285750" indent="-285750">
              <a:buFont typeface="Arial" panose="020B0604020202020204" pitchFamily="34" charset="0"/>
              <a:buChar char="•"/>
            </a:pPr>
            <a:r>
              <a:rPr lang="en-US" dirty="0"/>
              <a:t>research references </a:t>
            </a:r>
          </a:p>
          <a:p>
            <a:pPr marL="285750" indent="-285750">
              <a:buFont typeface="Arial" panose="020B0604020202020204" pitchFamily="34" charset="0"/>
              <a:buChar char="•"/>
            </a:pPr>
            <a:r>
              <a:rPr lang="en-US" dirty="0"/>
              <a:t>glossary of acronyms </a:t>
            </a:r>
          </a:p>
        </p:txBody>
      </p:sp>
      <p:sp>
        <p:nvSpPr>
          <p:cNvPr id="6" name="Arrow: Right 5">
            <a:extLst>
              <a:ext uri="{FF2B5EF4-FFF2-40B4-BE49-F238E27FC236}">
                <a16:creationId xmlns:a16="http://schemas.microsoft.com/office/drawing/2014/main" xmlns="" id="{6798F56F-A2E8-4EBE-BE92-DB0DEFAA5E40}"/>
              </a:ext>
            </a:extLst>
          </p:cNvPr>
          <p:cNvSpPr/>
          <p:nvPr/>
        </p:nvSpPr>
        <p:spPr>
          <a:xfrm rot="1771178">
            <a:off x="3277683" y="2362924"/>
            <a:ext cx="868283" cy="3624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A3C4CBC3-346A-4DFB-8CDE-286A3BE97CD8}"/>
              </a:ext>
            </a:extLst>
          </p:cNvPr>
          <p:cNvSpPr txBox="1"/>
          <p:nvPr/>
        </p:nvSpPr>
        <p:spPr>
          <a:xfrm>
            <a:off x="8370931" y="1436255"/>
            <a:ext cx="3001819" cy="2031325"/>
          </a:xfrm>
          <a:prstGeom prst="rect">
            <a:avLst/>
          </a:prstGeom>
          <a:noFill/>
        </p:spPr>
        <p:txBody>
          <a:bodyPr wrap="square" rtlCol="0">
            <a:spAutoFit/>
          </a:bodyPr>
          <a:lstStyle/>
          <a:p>
            <a:r>
              <a:rPr lang="en-US" dirty="0"/>
              <a:t>Is used to quantify the level of implementation and includes:</a:t>
            </a:r>
          </a:p>
          <a:p>
            <a:pPr marL="285750" indent="-285750">
              <a:buFont typeface="Arial" panose="020B0604020202020204" pitchFamily="34" charset="0"/>
              <a:buChar char="•"/>
            </a:pPr>
            <a:r>
              <a:rPr lang="en-US" dirty="0"/>
              <a:t>planning template 	</a:t>
            </a:r>
          </a:p>
          <a:p>
            <a:pPr marL="285750" indent="-285750">
              <a:buFont typeface="Arial" panose="020B0604020202020204" pitchFamily="34" charset="0"/>
              <a:buChar char="•"/>
            </a:pPr>
            <a:r>
              <a:rPr lang="en-US" dirty="0"/>
              <a:t>evidence for score rationale</a:t>
            </a:r>
          </a:p>
          <a:p>
            <a:pPr marL="285750" indent="-285750">
              <a:buFont typeface="Arial" panose="020B0604020202020204" pitchFamily="34" charset="0"/>
              <a:buChar char="•"/>
            </a:pPr>
            <a:r>
              <a:rPr lang="en-US" dirty="0"/>
              <a:t>next steps</a:t>
            </a:r>
          </a:p>
          <a:p>
            <a:pPr marL="285750" indent="-285750">
              <a:buFont typeface="Arial" panose="020B0604020202020204" pitchFamily="34" charset="0"/>
              <a:buChar char="•"/>
            </a:pPr>
            <a:r>
              <a:rPr lang="en-US" dirty="0"/>
              <a:t>long-terms goals </a:t>
            </a:r>
          </a:p>
        </p:txBody>
      </p:sp>
      <p:sp>
        <p:nvSpPr>
          <p:cNvPr id="8" name="Arrow: Right 7">
            <a:extLst>
              <a:ext uri="{FF2B5EF4-FFF2-40B4-BE49-F238E27FC236}">
                <a16:creationId xmlns:a16="http://schemas.microsoft.com/office/drawing/2014/main" xmlns="" id="{BD1269C8-42FB-4FB7-98F2-6745DF3BB601}"/>
              </a:ext>
            </a:extLst>
          </p:cNvPr>
          <p:cNvSpPr/>
          <p:nvPr/>
        </p:nvSpPr>
        <p:spPr>
          <a:xfrm rot="8837418">
            <a:off x="7473568" y="1894844"/>
            <a:ext cx="868283" cy="3624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211E458-32B3-48B3-A92B-692A5AF5DDD3}"/>
              </a:ext>
            </a:extLst>
          </p:cNvPr>
          <p:cNvSpPr txBox="1"/>
          <p:nvPr/>
        </p:nvSpPr>
        <p:spPr>
          <a:xfrm>
            <a:off x="3711824" y="5697469"/>
            <a:ext cx="570926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Focus on teachers, campus administrators and district administrators </a:t>
            </a:r>
          </a:p>
          <a:p>
            <a:pPr marL="285750" indent="-285750">
              <a:buFont typeface="Arial" panose="020B0604020202020204" pitchFamily="34" charset="0"/>
              <a:buChar char="•"/>
            </a:pPr>
            <a:r>
              <a:rPr lang="en-US" sz="1400" dirty="0"/>
              <a:t>Provide succinct and targeted steps for each role to execute</a:t>
            </a:r>
          </a:p>
        </p:txBody>
      </p:sp>
      <p:sp>
        <p:nvSpPr>
          <p:cNvPr id="10" name="Arrow: Right 9">
            <a:extLst>
              <a:ext uri="{FF2B5EF4-FFF2-40B4-BE49-F238E27FC236}">
                <a16:creationId xmlns:a16="http://schemas.microsoft.com/office/drawing/2014/main" xmlns="" id="{DEA32797-7A71-4A8F-A025-3FD880D4ED61}"/>
              </a:ext>
            </a:extLst>
          </p:cNvPr>
          <p:cNvSpPr/>
          <p:nvPr/>
        </p:nvSpPr>
        <p:spPr>
          <a:xfrm rot="17956476">
            <a:off x="4242883" y="5166976"/>
            <a:ext cx="868283" cy="3624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205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1361</Words>
  <Application>Microsoft Macintosh PowerPoint</Application>
  <PresentationFormat>Widescreen</PresentationFormat>
  <Paragraphs>177</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Gill Sans</vt:lpstr>
      <vt:lpstr>Questrial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Garcia</dc:creator>
  <cp:lastModifiedBy>Microsoft Office User</cp:lastModifiedBy>
  <cp:revision>53</cp:revision>
  <cp:lastPrinted>2019-04-10T14:52:02Z</cp:lastPrinted>
  <dcterms:created xsi:type="dcterms:W3CDTF">2017-02-16T21:35:11Z</dcterms:created>
  <dcterms:modified xsi:type="dcterms:W3CDTF">2020-03-12T16:55:40Z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f32706-fe86-4b62-af2d-6e74b45d5d5a_Enabled">
    <vt:lpwstr>True</vt:lpwstr>
  </property>
  <property fmtid="{D5CDD505-2E9C-101B-9397-08002B2CF9AE}" pid="3" name="MSIP_Label_90f32706-fe86-4b62-af2d-6e74b45d5d5a_SiteId">
    <vt:lpwstr>f6a74088-4873-4402-8f71-34eeefe7d954</vt:lpwstr>
  </property>
  <property fmtid="{D5CDD505-2E9C-101B-9397-08002B2CF9AE}" pid="4" name="MSIP_Label_90f32706-fe86-4b62-af2d-6e74b45d5d5a_Ref">
    <vt:lpwstr>https://api.informationprotection.azure.com/api/f6a74088-4873-4402-8f71-34eeefe7d954</vt:lpwstr>
  </property>
  <property fmtid="{D5CDD505-2E9C-101B-9397-08002B2CF9AE}" pid="5" name="MSIP_Label_90f32706-fe86-4b62-af2d-6e74b45d5d5a_SetBy">
    <vt:lpwstr>angarcia@esc1.net</vt:lpwstr>
  </property>
  <property fmtid="{D5CDD505-2E9C-101B-9397-08002B2CF9AE}" pid="6" name="MSIP_Label_90f32706-fe86-4b62-af2d-6e74b45d5d5a_SetDate">
    <vt:lpwstr>2019-04-10T09:58:26.8966590-05:00</vt:lpwstr>
  </property>
  <property fmtid="{D5CDD505-2E9C-101B-9397-08002B2CF9AE}" pid="7" name="MSIP_Label_90f32706-fe86-4b62-af2d-6e74b45d5d5a_Name">
    <vt:lpwstr>General</vt:lpwstr>
  </property>
  <property fmtid="{D5CDD505-2E9C-101B-9397-08002B2CF9AE}" pid="8" name="MSIP_Label_90f32706-fe86-4b62-af2d-6e74b45d5d5a_Application">
    <vt:lpwstr>Microsoft Azure Information Protection</vt:lpwstr>
  </property>
  <property fmtid="{D5CDD505-2E9C-101B-9397-08002B2CF9AE}" pid="9" name="MSIP_Label_90f32706-fe86-4b62-af2d-6e74b45d5d5a_Extended_MSFT_Method">
    <vt:lpwstr>Automatic</vt:lpwstr>
  </property>
  <property fmtid="{D5CDD505-2E9C-101B-9397-08002B2CF9AE}" pid="10" name="Sensitivity">
    <vt:lpwstr>General</vt:lpwstr>
  </property>
</Properties>
</file>